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77" r:id="rId18"/>
    <p:sldId id="278" r:id="rId19"/>
    <p:sldId id="264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19.10.2020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2397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002168" y="5311713"/>
            <a:ext cx="4118852" cy="4144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Century Gothic" panose="020B0502020202020204" pitchFamily="34" charset="0"/>
              </a:rPr>
              <a:t>КОНСУЛЬТАЦИЯ ДЛЯ РОДИТЕЛЕЙ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0" r="10960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91698" y="2692478"/>
            <a:ext cx="4851352" cy="182706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воспитание 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ребенка 3 – 4  лет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53810" y="927621"/>
            <a:ext cx="1391775" cy="6276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Октябрь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180000">
            <a:off x="1024847" y="673622"/>
            <a:ext cx="2127514" cy="55427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ЗАНЯТИЯ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19947" y="3157270"/>
            <a:ext cx="6915325" cy="23451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физического развития ребёнка очень важно равновесие. Поэтому его нужно заставлять ходить по прямой линии, приставляя пятки одной ноги к носкам другой. Вспомогательные игры — качели, карусель. При ходьбе по прямой линии можно давать ему предметы — стакан с водой или ложку с теннисным шариком.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 и качание на перекладине, кольцах, трапеции, турнике.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 кувырков за день.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r="40516"/>
          <a:stretch/>
        </p:blipFill>
        <p:spPr>
          <a:xfrm>
            <a:off x="9112663" y="315652"/>
            <a:ext cx="2693337" cy="4743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0301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61261" y="4730916"/>
            <a:ext cx="7965587" cy="18963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важны для физического развития в 3-4 года упражнения на пресс. Предлагайте малышу подтягивать ноги к туловищу во время виса на турнике.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Работайте с ребёнком над осанкой. Упражнения со спиной — кошечка и лодочка. Можно попробовать ходить с книгой на голове.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Ползание между предметами и под ними высотой 50 см, по туннелю.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57" y="1048788"/>
            <a:ext cx="4955975" cy="3303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5ADF4F7C-FD89-4C6D-87FE-AEFF87DA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024847" y="673622"/>
            <a:ext cx="2127514" cy="55427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019427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63314" y="3026664"/>
            <a:ext cx="3253519" cy="804672"/>
          </a:xfrm>
        </p:spPr>
        <p:txBody>
          <a:bodyPr>
            <a:normAutofit/>
          </a:bodyPr>
          <a:lstStyle/>
          <a:p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Игры на свежем воздухе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noProof="0" smtClean="0"/>
              <a:pPr/>
              <a:t>12</a:t>
            </a:fld>
            <a:endParaRPr lang="ru-RU" noProof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107746" y="4600637"/>
            <a:ext cx="5812788" cy="20227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Гонять мяч по полю, ловить его двумя руками, пытаться играть в футбол, пробовать забивать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ворота, бросать его в цель (она должна быть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пока только горизонтальной — учитывайте эту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возрастную особенность физического развития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детей 3-4 лет).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Катания на трёхколёсном велосипеде, самокате.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2" r="13262"/>
          <a:stretch>
            <a:fillRect/>
          </a:stretch>
        </p:blipFill>
        <p:spPr>
          <a:xfrm rot="720000">
            <a:off x="6427716" y="256213"/>
            <a:ext cx="4549974" cy="5357042"/>
          </a:xfrm>
        </p:spPr>
      </p:pic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C83C3EFD-87BE-4597-8A82-5894613E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192626" y="1109849"/>
            <a:ext cx="2127514" cy="55427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74291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088604" y="4693566"/>
            <a:ext cx="8397635" cy="1833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регулярности таких занятий физическое развитие ребёнка в 3-4 года будет соответствовать нормам. Однако родителям необходимо учитывать здесь такой момент, как отсутствие противопоказаний для нагрузок подобного рода. Если малыш здоров, можете приступать к физкультуре хоть сегодня. При наличии же патологий и болезненных состояний необходима консультация врача. Нужно учитывать все особенности подобного рода занятий. Несколько полезных советов помогут сориентироваться.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83" y="465514"/>
            <a:ext cx="3871928" cy="3974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7">
            <a:extLst>
              <a:ext uri="{FF2B5EF4-FFF2-40B4-BE49-F238E27FC236}">
                <a16:creationId xmlns:a16="http://schemas.microsoft.com/office/drawing/2014/main" id="{C70CF668-E4C7-4819-BF26-93E2F16D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024847" y="673622"/>
            <a:ext cx="2127514" cy="55427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171219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Полезные советы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471446" y="2222911"/>
            <a:ext cx="5065297" cy="187167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Чтобы не навредить собственному ребёнку, организуйте физические нагрузки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для него грамотно, с учётом его возрастных особенностей 3-4 лет.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>
                <a:latin typeface="Arial" panose="020B0604020202020204" pitchFamily="34" charset="0"/>
                <a:cs typeface="Arial" panose="020B0604020202020204" pitchFamily="34" charset="0"/>
              </a:rPr>
              <a:t>Иначе можно замедлить развитие растущего организма.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6632904" y="4700196"/>
            <a:ext cx="4530839" cy="168037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Суставы пальцев у ребёнка в 3-4 года легко деформируются, если, например, он часто лепит из очень жёсткого пластилина.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Следите за тем, чтобы подсобный материал был мягким и податливым.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9" r="12109"/>
          <a:stretch>
            <a:fillRect/>
          </a:stretch>
        </p:blipFill>
        <p:spPr>
          <a:xfrm>
            <a:off x="-694" y="1"/>
            <a:ext cx="5948488" cy="5252100"/>
          </a:xfrm>
        </p:spPr>
      </p:pic>
    </p:spTree>
    <p:extLst>
      <p:ext uri="{BB962C8B-B14F-4D97-AF65-F5344CB8AC3E}">
        <p14:creationId xmlns:p14="http://schemas.microsoft.com/office/powerpoint/2010/main" val="235537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180000">
            <a:off x="234225" y="619186"/>
            <a:ext cx="4391191" cy="65898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ПОЛЕЗНЫЕ СОВЕТЫ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913487" y="1653928"/>
            <a:ext cx="9451570" cy="2364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должно быть неправильных поз: сведены плечи, опущено одно плечо, постоянно опущена вниз голова. Они могут стать для ребёнка привычными, что неизменно приводит к серьёзным нарушениям осанки. В дальнейшем это отрицательно скажется на развитии кровообращения и дыхания.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нормального физического развития органов дыхания учите ребёнка дышать носом.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Обеспечьте ребёнку в 3-4 года сон в 11-13 часов в сутки. На дневной сон из них приходится 2-2,5 часа.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Наполняйте день малыша физической активностью для его полноценного развития. Реализуйте его потребность в постоянном движении с помощью утренней зарядки, длительных прогулок на свежем воздухе, подвижных игр, физкультминуток и даже домашнего спортзала.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Обучайте его новым навыкам: езде на велосипеде, плаванью, игре в мяч. Это придаст ему уверенности, повысит самооценку.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Будьте аккуратны с правилами в играх: не используйте соревнования. Соблюдать правила в 3-4 года ребёнок способен, но только не проигрывать. Иначе физическое развитие будет проходить на фоне нервного стресса.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Сразу пролечивайте любые заболевания. Не забывайте про профилактику.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физическое развитие ребёнка в 3-4 года соответствовало нормам, родители должны уделять его здоровью большое внимание. Постоянное посещение врачей, профилактика распространённых детских заболеваний, навыки здорового образа жизни, выполнение физических упражнений, закаливание — всё это играет здесь определённую роль. Только с учётом всех этих аспектов малыш будет формироваться правильно на фоне своих сверстников. Это положительно скажется на всей его дальнейшей жизни.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4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40000">
            <a:off x="7332694" y="2011530"/>
            <a:ext cx="482121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dirty="0">
                <a:latin typeface="Century Gothic" panose="020B0502020202020204" pitchFamily="34" charset="0"/>
              </a:rPr>
              <a:t>Спасибо </a:t>
            </a:r>
            <a:br>
              <a:rPr lang="ru-RU" sz="3600" dirty="0">
                <a:latin typeface="Century Gothic" panose="020B0502020202020204" pitchFamily="34" charset="0"/>
              </a:rPr>
            </a:br>
            <a:r>
              <a:rPr lang="ru-RU" sz="3600" dirty="0">
                <a:latin typeface="Century Gothic" panose="020B0502020202020204" pitchFamily="34" charset="0"/>
              </a:rPr>
              <a:t>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r="6481"/>
          <a:stretch>
            <a:fillRect/>
          </a:stretch>
        </p:blipFill>
        <p:spPr>
          <a:xfrm>
            <a:off x="107457" y="1162000"/>
            <a:ext cx="5866076" cy="509778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9773751" y="4154875"/>
            <a:ext cx="1503408" cy="450911"/>
          </a:xfrm>
        </p:spPr>
        <p:txBody>
          <a:bodyPr/>
          <a:lstStyle/>
          <a:p>
            <a:r>
              <a:rPr lang="ru-RU" dirty="0"/>
              <a:t>Успехов!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24803" y="851860"/>
            <a:ext cx="4594220" cy="1122526"/>
          </a:xfrm>
        </p:spPr>
        <p:txBody>
          <a:bodyPr rtlCol="0">
            <a:normAutofit/>
          </a:bodyPr>
          <a:lstStyle/>
          <a:p>
            <a:pPr algn="r" rtl="0"/>
            <a:r>
              <a:rPr lang="ru-RU" sz="2800" dirty="0">
                <a:latin typeface="Century Gothic" panose="020B0502020202020204" pitchFamily="34" charset="0"/>
              </a:rPr>
              <a:t>Детский сад №101 </a:t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>города Тюмени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52" y="954730"/>
            <a:ext cx="8731930" cy="5821286"/>
          </a:xfr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63514" y="6097192"/>
            <a:ext cx="5060010" cy="610204"/>
          </a:xfrm>
        </p:spPr>
        <p:txBody>
          <a:bodyPr rtlCol="0"/>
          <a:lstStyle/>
          <a:p>
            <a:pPr rtl="0"/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подготовила: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Васильева Людмила Викторовна</a:t>
            </a:r>
            <a:r>
              <a:rPr lang="ru-RU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1" dirty="0"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43362" y="807130"/>
            <a:ext cx="4444790" cy="115009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>
                <a:latin typeface="Century Gothic" panose="020B0502020202020204" pitchFamily="34" charset="0"/>
              </a:rPr>
              <a:t>Особенности развития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827" y="2368330"/>
            <a:ext cx="5136278" cy="1060670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Каким должно быть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 детей 3-4 лет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соответствии с возрастными нормами? 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427" y="3733444"/>
            <a:ext cx="5287010" cy="2893860"/>
          </a:xfrm>
        </p:spPr>
        <p:txBody>
          <a:bodyPr rtlCol="0">
            <a:noAutofit/>
          </a:bodyPr>
          <a:lstStyle/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 полезно об этом знать, чтобы вовремя заметить отклонения и исправить их по мере возможности. От этих показателей во многом зависит социальная адаптация ребёнка и его успешность в обучении.</a:t>
            </a:r>
          </a:p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Анатомо-физиологические возрастные особенности, характерные для данного возраста, диктуют определённые виды занятий и упражнений, от которых зависят навыки, умения и знания малышей по физической культуре.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00">
            <a:off x="6427060" y="709173"/>
            <a:ext cx="4446311" cy="489155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49291" y="2345714"/>
            <a:ext cx="4703721" cy="970577"/>
          </a:xfrm>
        </p:spPr>
        <p:txBody>
          <a:bodyPr>
            <a:noAutofit/>
          </a:bodyPr>
          <a:lstStyle/>
          <a:p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Врачи называют следующие особенности физического развития детей 3-4 лет, которые соответствуют нормам: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noProof="0" smtClean="0"/>
              <a:pPr/>
              <a:t>4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360000">
            <a:off x="298789" y="1166987"/>
            <a:ext cx="4511099" cy="734415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entury Gothic" panose="020B0502020202020204" pitchFamily="34" charset="0"/>
                <a:cs typeface="Arial" panose="020B0604020202020204" pitchFamily="34" charset="0"/>
              </a:rPr>
              <a:t>Особенности развития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134312" y="3573169"/>
            <a:ext cx="5618700" cy="31796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физическое развитие ребёнка 3 лет определяется следующими параметрами: рост 96 (допускается отклонение в 4 см, вес 12 (плюс-минус 1 кг, окружность груди 51 (больше-меньше на 2 см, окружность головы 48 см, молочных зубов должно быть около 20.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Изгибы позвоночника неустойчивы, суставы и кости легко деформируются под влиянием негативных внешних воздействий.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начальном этапе крупная мускулатура развита больше, чем мелкая. Но с течением времени движения пальцев и кистей совершенствуются, если физическое развитие идёт в соответствии с нормой.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r="19643"/>
          <a:stretch>
            <a:fillRect/>
          </a:stretch>
        </p:blipFill>
        <p:spPr>
          <a:xfrm rot="720000">
            <a:off x="6421715" y="265498"/>
            <a:ext cx="4555372" cy="5363397"/>
          </a:xfrm>
        </p:spPr>
      </p:pic>
    </p:spTree>
    <p:extLst>
      <p:ext uri="{BB962C8B-B14F-4D97-AF65-F5344CB8AC3E}">
        <p14:creationId xmlns:p14="http://schemas.microsoft.com/office/powerpoint/2010/main" val="207841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180000">
            <a:off x="294236" y="331830"/>
            <a:ext cx="4391191" cy="12308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Навыки, умения, знания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58136" y="1963092"/>
            <a:ext cx="10431011" cy="398794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понимать, что все эти особенности физического развития детей в 3-4 года достаточно условны. Маленькие организмы могут развиваться по индивидуальным траекториям с учётом каких-то болезней, но отклонения от этих норм не должны быть значительными. В соответствии с этими моментами ребёнок должен обладать определённым набором знаний, умений и навыков, характерным для данного возраста.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Перечисленные выше анатомо-физиологические возрастные особенности ребёнка в 3-4 года заметны чаще всего невооружённым глазом, так как касаются внешности.</a:t>
            </a:r>
          </a:p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же они выявляются в ходе медицинских обследований и лабораторных анализов, если речь идёт о функционировании внутренних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06452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180000">
            <a:off x="294236" y="331830"/>
            <a:ext cx="4391191" cy="12308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Навыки, умения, знания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883670" y="1680153"/>
            <a:ext cx="9922329" cy="368880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поведении же, на занятиях в детском саду, а особенно — в играх можно тоже увидеть, в норме ли его физическое развитие.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возрасте он должен: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задействовать в играх обе руки;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на носочках;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различные виды шагов: широкие и мелкие, приставные и в прискоке;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и бегать, управляя темпом (быстро, умеренно, медленно);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и бегать в заданном направлении (прямо, змейкой, по кругу, между предметами);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и бегать, держась крепко за руки;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прыгать на месте, продвигаясь либо вперёд, либо назад, через невысокие и недлинные препятствия;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достаточно точно бросать мяч в определённую цель, ловить его пока ещё только двумя руками;</a:t>
            </a:r>
          </a:p>
        </p:txBody>
      </p:sp>
    </p:spTree>
    <p:extLst>
      <p:ext uri="{BB962C8B-B14F-4D97-AF65-F5344CB8AC3E}">
        <p14:creationId xmlns:p14="http://schemas.microsoft.com/office/powerpoint/2010/main" val="8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180000">
            <a:off x="294236" y="331830"/>
            <a:ext cx="4391191" cy="123080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Навыки, умения, знания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052709" y="2350214"/>
            <a:ext cx="9960326" cy="377374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принимать активное участие в спортивных, танцевальных, игровых мероприятиях;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 выполнять разнообразные двигательные действия;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управлять телом — удерживать равновесие при ходьбе по наклонной поверхности;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уверенно крутить педали на велосипеде (пока ещё трёхколёсном);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хорошо ходить спиной вперёд;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подниматься и спускаться по лестнице, как взрослый, — чередуя ноги.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 малыш без проблем справляется со всем этим в свои 3-4 года?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Тогда можете быть уверены: особенности его физического развития не отклоняются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нормальных показателей.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же у него ещё не всё получается, отчаиваться не стоит. Нужно лишь немного позаниматься с ним дополнительно, чтобы всё встало на свои места.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6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ru-RU" noProof="0" smtClean="0"/>
              <a:pPr/>
              <a:t>8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Занятия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53405" y="5736094"/>
            <a:ext cx="5357768" cy="98876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Разбираясь в особенностях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физического развития детей 3-4 лет, 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800" b="0" dirty="0">
                <a:latin typeface="Arial" panose="020B0604020202020204" pitchFamily="34" charset="0"/>
                <a:cs typeface="Arial" panose="020B0604020202020204" pitchFamily="34" charset="0"/>
              </a:rPr>
              <a:t>можно грамотно организовать занятия с ними.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6291744" y="2587436"/>
            <a:ext cx="5662568" cy="32956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Усиливая тренировки в одном месте и ослабляя напряжение в другом, можно добиться очень хороших результатов. С таким подходом к этому делу ваш ребёнок станет физически крепким и здоровым дошкольником. Вот какие упражнения окажутся весьма полезными в этом возрасте.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совершенствовать движения пальцев и кистей, ребёнку требуется рисование, строительные и дидактические игры. Это — основы развития мелкой моторики. Овладеть собственным телом ребёнку помогают поднимания рук в стороны и вверх, повороты туловища и его покачивания.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8" r="80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90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rot="21180000">
            <a:off x="1277171" y="654785"/>
            <a:ext cx="2434853" cy="583771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ЗАНЯТИЯ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2313378" y="2551550"/>
            <a:ext cx="9343505" cy="30355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Регулярное выполнение упражнений, требующих усиленного выдоха: разнообразные игры с пушинками или лёгкими изделиями из бумаги. Это способствует нормальному развитию дыхательной системы.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 трусцой (не более 500 м, бег на носочках). Вспомогательная игра — кто быстрее добежит.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Ходьба змейкой между различными предметами, на носочках.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Прыжки одновременно на двух ногах и попеременно на одной. Прыжки через предметы (их высота — не более 5 см). Вспомогательная игра — классики.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Приседания: не более 5 раз за 1 заход.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120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purl.org/dc/terms/"/>
    <ds:schemaRef ds:uri="16c05727-aa75-4e4a-9b5f-8a80a1165891"/>
    <ds:schemaRef ds:uri="http://purl.org/dc/elements/1.1/"/>
    <ds:schemaRef ds:uri="71af3243-3dd4-4a8d-8c0d-dd76da1f02a5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1354</Words>
  <Application>Microsoft Office PowerPoint</Application>
  <PresentationFormat>Широкоэкранный</PresentationFormat>
  <Paragraphs>109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Franklin Gothic Book</vt:lpstr>
      <vt:lpstr>Times New Roman</vt:lpstr>
      <vt:lpstr>Тема Office</vt:lpstr>
      <vt:lpstr>Физическое воспитание  ребенка 3 – 4  лет</vt:lpstr>
      <vt:lpstr>Детский сад №101  города Тюмени</vt:lpstr>
      <vt:lpstr>Особенности развития</vt:lpstr>
      <vt:lpstr>Особенности развития</vt:lpstr>
      <vt:lpstr>Навыки, умения, знания</vt:lpstr>
      <vt:lpstr>Навыки, умения, знания</vt:lpstr>
      <vt:lpstr>Навыки, умения, знания</vt:lpstr>
      <vt:lpstr>Занятия</vt:lpstr>
      <vt:lpstr>ЗАНЯТИЯ</vt:lpstr>
      <vt:lpstr>ЗАНЯТИЯ</vt:lpstr>
      <vt:lpstr>ЗАНЯТИЯ</vt:lpstr>
      <vt:lpstr>ЗАНЯТИЯ</vt:lpstr>
      <vt:lpstr>ЗАНЯТИЯ</vt:lpstr>
      <vt:lpstr>Полезные советы</vt:lpstr>
      <vt:lpstr>ПОЛЕЗНЫЕ СОВЕТЫ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2020-10-18T11:08:40Z</dcterms:created>
  <dcterms:modified xsi:type="dcterms:W3CDTF">2020-10-19T08:24:16Z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