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3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202D2-7C36-45F2-8CF2-E15EE397DFB1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097B9-5E4A-4C59-8B7D-E328BC0D3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70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097B9-5E4A-4C59-8B7D-E328BC0D3E0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57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097B9-5E4A-4C59-8B7D-E328BC0D3E0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92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8856984" cy="26642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ru-RU" sz="4800" dirty="0" smtClean="0">
                <a:solidFill>
                  <a:schemeClr val="accent2"/>
                </a:solidFill>
              </a:rPr>
              <a:t>Вот какие чудо –ложки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2"/>
              </a:solidFill>
            </a:endParaRPr>
          </a:p>
        </p:txBody>
      </p:sp>
      <p:pic>
        <p:nvPicPr>
          <p:cNvPr id="1026" name="Picture 2" descr="C:\Documents and Settings\Admin\Рабочий стол\Новая папка (2)\1395337086.193919200829375032a1c0d90081.153373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93957"/>
            <a:ext cx="7632848" cy="441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6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8569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/>
              <a:t>Простая русская широкая ложка средней величины называлась </a:t>
            </a:r>
            <a:r>
              <a:rPr lang="ru-RU" sz="3000" dirty="0">
                <a:solidFill>
                  <a:srgbClr val="FF0000"/>
                </a:solidFill>
              </a:rPr>
              <a:t>"межеумок" </a:t>
            </a:r>
            <a:r>
              <a:rPr lang="ru-RU" sz="3000" dirty="0"/>
              <a:t>(этим словом, кстати, обозначали не только ложку, а вообще все то, что было нечто средним, ни туда, ни сюда, не принадлежало ни к тому, ни к другому сорту).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21665"/>
            <a:ext cx="5760640" cy="387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6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Бурлацкая ложка </a:t>
            </a:r>
            <a:r>
              <a:rPr lang="ru-RU" sz="2600" dirty="0">
                <a:solidFill>
                  <a:srgbClr val="FF0000"/>
                </a:solidFill>
              </a:rPr>
              <a:t>"</a:t>
            </a:r>
            <a:r>
              <a:rPr lang="ru-RU" sz="2600" dirty="0" err="1">
                <a:solidFill>
                  <a:srgbClr val="FF0000"/>
                </a:solidFill>
              </a:rPr>
              <a:t>бутырка</a:t>
            </a:r>
            <a:r>
              <a:rPr lang="ru-RU" sz="2600" dirty="0">
                <a:solidFill>
                  <a:srgbClr val="FF0000"/>
                </a:solidFill>
              </a:rPr>
              <a:t>", </a:t>
            </a:r>
            <a:r>
              <a:rPr lang="ru-RU" sz="2600" dirty="0"/>
              <a:t>название которой, по всей видимости, произошло от слова "</a:t>
            </a:r>
            <a:r>
              <a:rPr lang="ru-RU" sz="2600" dirty="0" err="1" smtClean="0"/>
              <a:t>бутырить</a:t>
            </a:r>
            <a:r>
              <a:rPr lang="ru-RU" sz="2600" dirty="0" smtClean="0"/>
              <a:t>" - переворачивать,, </a:t>
            </a:r>
            <a:r>
              <a:rPr lang="ru-RU" sz="2600" dirty="0"/>
              <a:t>перемешивать, была такой же широкой, как межеумок, но толще и грубее. Она считалась самой крупной. Бурлаки носили </a:t>
            </a:r>
            <a:r>
              <a:rPr lang="ru-RU" sz="2600" dirty="0" err="1"/>
              <a:t>ее</a:t>
            </a:r>
            <a:r>
              <a:rPr lang="ru-RU" sz="2600" dirty="0"/>
              <a:t> за ленточкой шляпы на лбу вместо кокарды, как своеобразный знак отличия, "вывеску".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74583"/>
            <a:ext cx="6120680" cy="403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46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Ложка </a:t>
            </a:r>
            <a:r>
              <a:rPr lang="ru-RU" sz="3200" dirty="0" err="1">
                <a:solidFill>
                  <a:srgbClr val="FF0000"/>
                </a:solidFill>
              </a:rPr>
              <a:t>баская</a:t>
            </a:r>
            <a:r>
              <a:rPr lang="ru-RU" sz="3200" dirty="0"/>
              <a:t>, или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боская</a:t>
            </a:r>
            <a:r>
              <a:rPr lang="ru-RU" sz="3200" dirty="0"/>
              <a:t>, была долговатой и тупоносой, </a:t>
            </a:r>
            <a:r>
              <a:rPr lang="ru-RU" sz="3200" dirty="0" smtClean="0"/>
              <a:t>(слово </a:t>
            </a:r>
            <a:r>
              <a:rPr lang="ru-RU" sz="3200" dirty="0"/>
              <a:t>"</a:t>
            </a:r>
            <a:r>
              <a:rPr lang="ru-RU" sz="3200" dirty="0" err="1"/>
              <a:t>баский</a:t>
            </a:r>
            <a:r>
              <a:rPr lang="ru-RU" sz="3200" dirty="0"/>
              <a:t>" означало: красивый, красный, видный, разукрашенный).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829395"/>
            <a:ext cx="5742332" cy="483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9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s1.livemaster.ru/storage/a8/f0/28456d5ddb9b0be44302929d85xf--posuda-lozhka-derevyannaya-reznaya-ry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59" y="1916832"/>
            <a:ext cx="619579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301" y="188640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/>
              <a:t>Носатой называли всякую остроносую ложку. Уж не про </a:t>
            </a:r>
            <a:r>
              <a:rPr lang="ru-RU" sz="3000" dirty="0" err="1"/>
              <a:t>нее</a:t>
            </a:r>
            <a:r>
              <a:rPr lang="ru-RU" sz="3000" dirty="0"/>
              <a:t> ли поговорка: "Ложка-то узка, таскает по три куска: надо </a:t>
            </a:r>
            <a:r>
              <a:rPr lang="ru-RU" sz="3000" dirty="0" err="1"/>
              <a:t>ее</a:t>
            </a:r>
            <a:r>
              <a:rPr lang="ru-RU" sz="3000" dirty="0"/>
              <a:t> развести, чтобы таскала по шести!"</a:t>
            </a:r>
          </a:p>
        </p:txBody>
      </p:sp>
    </p:spTree>
    <p:extLst>
      <p:ext uri="{BB962C8B-B14F-4D97-AF65-F5344CB8AC3E}">
        <p14:creationId xmlns:p14="http://schemas.microsoft.com/office/powerpoint/2010/main" val="42945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«Ложкарной столицей» России и признанным центром всемирно известной хохломской росписи называют в народе город Семенов, что находится в глубине керженских лесов Нижегородского края. Здесь бережно сохраняется, приумножается и </a:t>
            </a:r>
            <a:r>
              <a:rPr lang="ru-RU" sz="2400" dirty="0" smtClean="0"/>
              <a:t>передаётся </a:t>
            </a:r>
            <a:r>
              <a:rPr lang="ru-RU" sz="2400" dirty="0"/>
              <a:t>из поколения в поколение традиционный промысел предков, мастеривших замечательный щепной товар.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67544" y="2866295"/>
            <a:ext cx="4314057" cy="387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8920"/>
            <a:ext cx="3024336" cy="404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2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Семеновские</a:t>
            </a:r>
            <a:r>
              <a:rPr lang="ru-RU" sz="2400" dirty="0"/>
              <a:t> ложки расходились во все стороны России. Скупщики торговали ими даже за границей – в </a:t>
            </a:r>
            <a:r>
              <a:rPr lang="ru-RU" sz="2400" dirty="0" err="1"/>
              <a:t>далекой</a:t>
            </a:r>
            <a:r>
              <a:rPr lang="ru-RU" sz="2400" dirty="0"/>
              <a:t> </a:t>
            </a:r>
            <a:r>
              <a:rPr lang="ru-RU" sz="2400" dirty="0" smtClean="0"/>
              <a:t> Персии</a:t>
            </a:r>
            <a:r>
              <a:rPr lang="ru-RU" sz="2400" dirty="0"/>
              <a:t>. Особый заказ на деревянные ложки для солдат царской армии также традиционно выполняли нижегородцы. Известно, что в </a:t>
            </a:r>
            <a:r>
              <a:rPr lang="ru-RU" sz="2400" dirty="0" err="1"/>
              <a:t>Семеновском</a:t>
            </a:r>
            <a:r>
              <a:rPr lang="ru-RU" sz="2400" dirty="0"/>
              <a:t> уезде в начале ХХ века вырабатывали в среднем за год 100 миллионов ложек, а в 1910 году было достигнуто рекордное число – 170 миллионов штук</a:t>
            </a:r>
            <a:r>
              <a:rPr lang="ru-RU" sz="2400" dirty="0" smtClean="0"/>
              <a:t>!. 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71390"/>
            <a:ext cx="5155526" cy="376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6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05064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/>
              <a:t>На </a:t>
            </a:r>
            <a:r>
              <a:rPr lang="ru-RU" sz="2400" dirty="0" smtClean="0"/>
              <a:t>семёновских </a:t>
            </a:r>
            <a:r>
              <a:rPr lang="ru-RU" sz="2400" dirty="0"/>
              <a:t>ложках самые разнообразные мотивы росписи. Здесь и сочные киноварные ягоды рябины, малины, вишни, и золотые листья затейливых форм. Похоже на драгоценную парчу «круглое» письмо «</a:t>
            </a:r>
            <a:r>
              <a:rPr lang="ru-RU" sz="2400" dirty="0" err="1"/>
              <a:t>кудрина</a:t>
            </a:r>
            <a:r>
              <a:rPr lang="ru-RU" sz="2400" dirty="0"/>
              <a:t>», когда золотые цветки и такие же листья обрамляет фон красного или </a:t>
            </a:r>
            <a:r>
              <a:rPr lang="ru-RU" sz="2400" dirty="0" err="1"/>
              <a:t>черного</a:t>
            </a:r>
            <a:r>
              <a:rPr lang="ru-RU" sz="2400" dirty="0"/>
              <a:t> цвета. Название «</a:t>
            </a:r>
            <a:r>
              <a:rPr lang="ru-RU" sz="2400" dirty="0" err="1"/>
              <a:t>кудрина</a:t>
            </a:r>
            <a:r>
              <a:rPr lang="ru-RU" sz="2400" dirty="0"/>
              <a:t>» объясняется тем, что мотивы этой росписи состоят из округлых завитков, похожих на кудри.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55" y="332656"/>
            <a:ext cx="4548425" cy="348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3088010" cy="384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1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 наше время хохломские ложки  </a:t>
            </a:r>
            <a:r>
              <a:rPr lang="ru-RU" sz="2800" dirty="0"/>
              <a:t>изготавливают</a:t>
            </a:r>
            <a:r>
              <a:rPr lang="ru-RU" sz="2800" dirty="0" smtClean="0"/>
              <a:t>, </a:t>
            </a:r>
            <a:r>
              <a:rPr lang="ru-RU" sz="2800" dirty="0"/>
              <a:t>по-прежнему мастера-надомники</a:t>
            </a:r>
            <a:r>
              <a:rPr lang="ru-RU" sz="2800" dirty="0" smtClean="0"/>
              <a:t>.. </a:t>
            </a:r>
            <a:r>
              <a:rPr lang="ru-RU" sz="2800" dirty="0"/>
              <a:t>Эти изделия традиционно - лучший сувенир из России, и, как встарь, они могут многое рассказать об удивительных русских умельцах, сохранивших секреты Древней Руси.</a:t>
            </a:r>
          </a:p>
          <a:p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633670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21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217020"/>
            <a:ext cx="8562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Немало примет было связано с ложками.  Ложка считалась личным предметом, </a:t>
            </a:r>
            <a:r>
              <a:rPr lang="ru-RU" sz="2400" dirty="0" err="1"/>
              <a:t>ее</a:t>
            </a:r>
            <a:r>
              <a:rPr lang="ru-RU" sz="2400" dirty="0"/>
              <a:t> отмечали, стараясь не пользоваться чужими и своих никому не давать. Если взять чужую ложку, то в углах рта могут появиться </a:t>
            </a:r>
            <a:r>
              <a:rPr lang="ru-RU" sz="2400" dirty="0" err="1"/>
              <a:t>заеды</a:t>
            </a:r>
            <a:r>
              <a:rPr lang="ru-RU" sz="2400" dirty="0"/>
              <a:t> или напасть обжорство. Чтобы защититься от злых духов перед обедом ложку клали кверху, а после еды переворачивали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3405"/>
            <a:ext cx="6048672" cy="402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8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557" y="471438"/>
            <a:ext cx="87129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1. Если уронить ложку – придёт женщина, если нож – мужчина.</a:t>
            </a:r>
          </a:p>
          <a:p>
            <a:r>
              <a:rPr lang="ru-RU" sz="2800" dirty="0"/>
              <a:t>2. Две ложки в одном соуснике – к свадьбе.</a:t>
            </a:r>
          </a:p>
          <a:p>
            <a:r>
              <a:rPr lang="ru-RU" sz="2800" dirty="0"/>
              <a:t>3. Ложку на столе после обеда забыть – к гостю.</a:t>
            </a:r>
          </a:p>
          <a:p>
            <a:r>
              <a:rPr lang="ru-RU" sz="2800" dirty="0"/>
              <a:t>4. Пролить соус из соусной ложки – накликать семейную ссору.</a:t>
            </a:r>
          </a:p>
          <a:p>
            <a:r>
              <a:rPr lang="ru-RU" sz="2800" dirty="0"/>
              <a:t>5. Нельзя стучать ложками – от этого «лукавый радуется» и скликаются на обед «злыдни».</a:t>
            </a:r>
          </a:p>
          <a:p>
            <a:r>
              <a:rPr lang="ru-RU" sz="2800" dirty="0"/>
              <a:t>6. Нельзя оставлять ложку так, чтобы она опиралась ручкой на стол, а другим концом на миску: по ложке, как по мосту, в миску может проникнуть нечистая сила.</a:t>
            </a:r>
          </a:p>
          <a:p>
            <a:r>
              <a:rPr lang="ru-RU" sz="2800" dirty="0"/>
              <a:t>7. Нельзя класть на стол лишнюю ложку, иначе будет лишний рот или сядет за стол нечистая сила</a:t>
            </a:r>
          </a:p>
        </p:txBody>
      </p:sp>
    </p:spTree>
    <p:extLst>
      <p:ext uri="{BB962C8B-B14F-4D97-AF65-F5344CB8AC3E}">
        <p14:creationId xmlns:p14="http://schemas.microsoft.com/office/powerpoint/2010/main" val="25695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468" y="3776260"/>
            <a:ext cx="903753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C00000"/>
                </a:solidFill>
              </a:rPr>
              <a:t>На протяжении многих столетий деревянная ложка считалась символом русских культурных традиций. Первые старинные ложки из дерева появились в древности, очаровывая своим неповторимым колоритом. История деревянной ложки насчитывает много столетий и даже тысячелетий. С давних  </a:t>
            </a:r>
            <a:r>
              <a:rPr lang="ru-RU" sz="2600" dirty="0" err="1" smtClean="0">
                <a:solidFill>
                  <a:srgbClr val="C00000"/>
                </a:solidFill>
              </a:rPr>
              <a:t>времен</a:t>
            </a:r>
            <a:r>
              <a:rPr lang="ru-RU" sz="2600" dirty="0" smtClean="0">
                <a:solidFill>
                  <a:srgbClr val="C00000"/>
                </a:solidFill>
              </a:rPr>
              <a:t> русские мастера использовали для изготовления ложек древесину липы, яблони, рябины и других деревьев.</a:t>
            </a:r>
            <a:endParaRPr lang="ru-RU" sz="26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Documents and Settings\Admin\Рабочий стол\Новая папка (2)\SDt7gaQHZy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08" y="97762"/>
            <a:ext cx="6264696" cy="354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1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Также деревянная ложка использовалась для гадания в новогоднюю ночь. В праздничный вечер все члены семьи кидали по ложке, а утром смотрели на их расположение. Так, если ложки лежали рядом, это означало что семья весь год будет дружной, а если одна или несколько ложек оказывались отдельно от остальных – те члены семьи в ближайший год могли уехать или разругаться с родными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91"/>
          <a:stretch/>
        </p:blipFill>
        <p:spPr bwMode="auto">
          <a:xfrm>
            <a:off x="2195736" y="3001134"/>
            <a:ext cx="4752528" cy="36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1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630" y="260648"/>
            <a:ext cx="86409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</a:rPr>
              <a:t>Пословицы о ложке </a:t>
            </a:r>
          </a:p>
          <a:p>
            <a:pPr algn="ctr"/>
            <a:r>
              <a:rPr lang="ru-RU" sz="3200" dirty="0" smtClean="0"/>
              <a:t> Без ложки и добрый едок есть не станет.</a:t>
            </a:r>
          </a:p>
          <a:p>
            <a:pPr algn="ctr"/>
            <a:r>
              <a:rPr lang="ru-RU" sz="3200" dirty="0" smtClean="0"/>
              <a:t>     Бочка мёду, ложка дёгтю - всё испортит.</a:t>
            </a:r>
          </a:p>
          <a:p>
            <a:pPr algn="ctr"/>
            <a:r>
              <a:rPr lang="ru-RU" sz="3200" dirty="0" smtClean="0"/>
              <a:t>    Всей удали у него - что за ложкой потеть.</a:t>
            </a:r>
          </a:p>
          <a:p>
            <a:pPr algn="ctr"/>
            <a:r>
              <a:rPr lang="ru-RU" sz="3200" dirty="0" smtClean="0"/>
              <a:t>     Голова с пивной котёл, а ума ни ложки.</a:t>
            </a:r>
          </a:p>
          <a:p>
            <a:pPr algn="ctr"/>
            <a:r>
              <a:rPr lang="ru-RU" sz="3200" dirty="0" smtClean="0"/>
              <a:t>     Дорога ложка к обеду, а там хоть под лавку.</a:t>
            </a:r>
          </a:p>
          <a:p>
            <a:pPr algn="ctr"/>
            <a:r>
              <a:rPr lang="ru-RU" sz="3200" dirty="0" smtClean="0"/>
              <a:t>     Один с сошкой,   семеро с ложкой.</a:t>
            </a:r>
          </a:p>
          <a:p>
            <a:pPr algn="ctr"/>
            <a:r>
              <a:rPr lang="ru-RU" sz="3200" dirty="0" smtClean="0"/>
              <a:t>     Ложка не крошка,   рот не поцарапает.</a:t>
            </a:r>
          </a:p>
          <a:p>
            <a:pPr algn="ctr"/>
            <a:r>
              <a:rPr lang="ru-RU" sz="3200" dirty="0" smtClean="0"/>
              <a:t>     Ложку не донёс,  а рот открываешь.</a:t>
            </a:r>
          </a:p>
          <a:p>
            <a:pPr algn="ctr"/>
            <a:r>
              <a:rPr lang="ru-RU" sz="3200" dirty="0" smtClean="0"/>
              <a:t>     Что положишь в котёл, то </a:t>
            </a:r>
            <a:r>
              <a:rPr lang="ru-RU" sz="3200" dirty="0" err="1" smtClean="0"/>
              <a:t>попадет</a:t>
            </a:r>
            <a:r>
              <a:rPr lang="ru-RU" sz="3200" dirty="0" smtClean="0"/>
              <a:t> в ложку.</a:t>
            </a:r>
            <a:endParaRPr lang="ru-RU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" y="5495557"/>
            <a:ext cx="1529358" cy="134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911" y="252474"/>
            <a:ext cx="1656294" cy="98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52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Деревянные ложки были не только незаменимым кухонным предметом, но и интересным музыкальным инструментом</a:t>
            </a:r>
            <a:r>
              <a:rPr lang="ru-RU" sz="2600" dirty="0" smtClean="0"/>
              <a:t>. Точно время появления на Руси такого музыкального творчества остаётся неизвестным. </a:t>
            </a:r>
            <a:r>
              <a:rPr lang="ru-RU" sz="2600" dirty="0"/>
              <a:t>Первые документы, в которых упоминалась игра на ложках, датированы восемнадцатым столетием.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2638995"/>
            <a:ext cx="5402859" cy="405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2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694380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Музыканты, игравшие на ложках, использовали от двух до пяти ложек, порой снабжавшихся «гремушками». Такой необычный старинный музыкальный инструмент издавал мелодичный и чистый звук, а если на ложках играло сразу несколько музыкантов – неповторимую симфонию звуков. Подобное свойство деревянных изделий немедленно оценили музыканты всего мира, и сейчас существует целая школа игры на деревянных ложках.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6332"/>
            <a:ext cx="2647643" cy="362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96" y="146332"/>
            <a:ext cx="2563618" cy="354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5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700808"/>
            <a:ext cx="7239672" cy="2952328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      Спасибо</a:t>
            </a:r>
          </a:p>
          <a:p>
            <a:r>
              <a:rPr lang="ru-RU" sz="6600" dirty="0" smtClean="0">
                <a:solidFill>
                  <a:srgbClr val="FF0000"/>
                </a:solidFill>
              </a:rPr>
              <a:t>   за внимание   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26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036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На Руси, как и в последующие столетия, деревянные ложки изготавливались вручную. Сначала мастер подбирал деревянный чурбан, раскалывавшийся на чурки</a:t>
            </a:r>
            <a:r>
              <a:rPr lang="ru-RU" sz="2800" dirty="0"/>
              <a:t>. топорной заготовки - "баклуши". У опытного мастера он занимал 20 минут</a:t>
            </a:r>
            <a:r>
              <a:rPr lang="ru-RU" sz="2800" dirty="0" smtClean="0"/>
              <a:t>.. </a:t>
            </a:r>
            <a:endParaRPr lang="ru-RU" sz="2800" dirty="0"/>
          </a:p>
        </p:txBody>
      </p:sp>
      <p:pic>
        <p:nvPicPr>
          <p:cNvPr id="3074" name="Picture 2" descr="http://postroy-sam.com/wp-content/uploads/2014/01/derevyannaya-lozhka-svoimi-rukami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80" y="2363401"/>
            <a:ext cx="6544009" cy="43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06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При этом иногда первые этапы - раскалывание чурбана на баклуши (чурки), обтёсывание баклуши </a:t>
            </a:r>
            <a:r>
              <a:rPr lang="ru-RU" sz="2600" dirty="0" smtClean="0"/>
              <a:t> </a:t>
            </a:r>
            <a:r>
              <a:rPr lang="ru-RU" sz="2600" dirty="0"/>
              <a:t>- доверяли детям, а заключительные - скобление готовой продукции ножом, ошкуривание и полировку </a:t>
            </a:r>
            <a:r>
              <a:rPr lang="ru-RU" sz="2600" dirty="0" smtClean="0"/>
              <a:t>– женщинам. Отсюда</a:t>
            </a:r>
            <a:r>
              <a:rPr lang="ru-RU" sz="2600" dirty="0"/>
              <a:t>, кстати, пошло выражение "бить баклуши", которое первоначально означало: делать очень несложное дело, а позже приобрело иной смысл - бездельничать, праздно проводить время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4968552" cy="356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34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31148"/>
            <a:ext cx="889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Именно из чурок вырезалась заготовка, называвшаяся «</a:t>
            </a:r>
            <a:r>
              <a:rPr lang="ru-RU" sz="4000" dirty="0" err="1"/>
              <a:t>бельем</a:t>
            </a:r>
            <a:r>
              <a:rPr lang="ru-RU" sz="4000" dirty="0"/>
              <a:t>».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0" y="1657350"/>
            <a:ext cx="8301826" cy="514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66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Затем из заготовки создавалась грубая ложка, поддававшаяся шлифовке при помощи пучков растений и камней. </a:t>
            </a:r>
          </a:p>
        </p:txBody>
      </p:sp>
      <p:pic>
        <p:nvPicPr>
          <p:cNvPr id="5122" name="Picture 2" descr="http://www.lovemade.ru/uploads/posts/2011-02/1298656537_masterskay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4" t="4776" r="-66" b="5910"/>
          <a:stretch/>
        </p:blipFill>
        <p:spPr bwMode="auto">
          <a:xfrm>
            <a:off x="1475655" y="2014974"/>
            <a:ext cx="5990481" cy="479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25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/>
              <a:t>Ручки старинных ложек, как правило, </a:t>
            </a:r>
            <a:r>
              <a:rPr lang="ru-RU" sz="3400" dirty="0" smtClean="0"/>
              <a:t>делались </a:t>
            </a:r>
            <a:r>
              <a:rPr lang="ru-RU" sz="3400" dirty="0"/>
              <a:t>достаточно </a:t>
            </a:r>
            <a:r>
              <a:rPr lang="ru-RU" sz="3400" dirty="0" smtClean="0"/>
              <a:t>толстыми</a:t>
            </a:r>
            <a:r>
              <a:rPr lang="ru-RU" sz="3400" dirty="0"/>
              <a:t>.</a:t>
            </a:r>
            <a:r>
              <a:rPr lang="ru-RU" sz="3400" dirty="0" smtClean="0"/>
              <a:t> </a:t>
            </a:r>
            <a:r>
              <a:rPr lang="ru-RU" sz="3400" dirty="0"/>
              <a:t>Порой ручка деревянной ложки украшалась обычным крючком. Как правило, </a:t>
            </a:r>
            <a:r>
              <a:rPr lang="ru-RU" sz="3400" dirty="0" smtClean="0"/>
              <a:t>ручки ложек украшали изображением  </a:t>
            </a:r>
            <a:r>
              <a:rPr lang="ru-RU" sz="3400" dirty="0"/>
              <a:t>растений, фруктов и ягод, животных, церквей и </a:t>
            </a:r>
            <a:r>
              <a:rPr lang="ru-RU" sz="3400" dirty="0" smtClean="0"/>
              <a:t>домов.</a:t>
            </a:r>
            <a:endParaRPr lang="ru-RU" sz="3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290727" cy="298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Documents and Settings\Admin\Рабочий стол\Новая папка (2)\разные лож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300736" cy="30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59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1264"/>
            <a:ext cx="87129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600" dirty="0"/>
              <a:t>Создать настоящую русскую деревянную ложку мог только талантливый мастер - ложкарь, ведь изготовление таких изделий считалось целым искусством, обучаться которому приходилось годами. Традиционная русская ложка могла иметь разную форму: овальную, круглую, </a:t>
            </a:r>
            <a:r>
              <a:rPr lang="ru-RU" sz="2600" dirty="0" smtClean="0"/>
              <a:t>объёмную и др.</a:t>
            </a:r>
            <a:endParaRPr lang="ru-RU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r="10158"/>
          <a:stretch/>
        </p:blipFill>
        <p:spPr bwMode="auto">
          <a:xfrm>
            <a:off x="1547663" y="2132856"/>
            <a:ext cx="6254853" cy="448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16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/>
              <a:t>Каждая </a:t>
            </a:r>
            <a:r>
              <a:rPr lang="ru-RU" sz="2600" dirty="0"/>
              <a:t>разновидность ложек предназначалась для разных целей</a:t>
            </a:r>
            <a:r>
              <a:rPr lang="ru-RU" sz="2600" dirty="0" smtClean="0"/>
              <a:t>. </a:t>
            </a:r>
            <a:r>
              <a:rPr lang="ru-RU" sz="2600" dirty="0"/>
              <a:t>Это может быть ложка для солений, десертная ложечка, шумовка, ложка для горчицы, соли и т.п. Ложку украшают изящной резьбой, иногда настолько искусной, что приходиться разглядывать в лупу отдельные </a:t>
            </a:r>
            <a:r>
              <a:rPr lang="ru-RU" sz="2600" dirty="0" smtClean="0"/>
              <a:t> </a:t>
            </a:r>
            <a:r>
              <a:rPr lang="ru-RU" sz="2600" dirty="0"/>
              <a:t>детали. Следует отметить, что ложки для растирания пищи не покрывались лаком. А вот остальные виды деревянных ложек имеют очень нарядный вид.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1" y="3553858"/>
            <a:ext cx="4106345" cy="297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0" y="3573016"/>
            <a:ext cx="399593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1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1169</Words>
  <Application>Microsoft Office PowerPoint</Application>
  <PresentationFormat>Экран (4:3)</PresentationFormat>
  <Paragraphs>42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36</cp:revision>
  <dcterms:modified xsi:type="dcterms:W3CDTF">2017-03-04T11:23:38Z</dcterms:modified>
</cp:coreProperties>
</file>