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0" d="100"/>
          <a:sy n="50" d="100"/>
        </p:scale>
        <p:origin x="24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B57B49-4D1A-481D-BDF6-10B0979DB0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57250" y="1621191"/>
            <a:ext cx="5143500" cy="3448756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CC11F70-19D7-466B-99D8-D9B18E8677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D7FF2CC-4034-48E1-A092-2EA1295801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B6E0-EDBC-461F-9D93-9C2C246F8746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DF27128-0500-4E15-B1AD-36AB30403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57672C-646C-4A11-A4CE-6AD51AF6F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48B7-8824-46AD-9C35-C412B27FD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063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13D7E7-3FF1-4700-8DBC-3F6E1FD46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E6E89934-CD33-4662-B762-5581FFE03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91089F-E746-4F72-A9E3-7D64B5495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B6E0-EDBC-461F-9D93-9C2C246F8746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973F28-B469-440A-A142-7E43CF386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CAFDB4-C527-49AE-8684-03EE37C52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48B7-8824-46AD-9C35-C412B27FD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595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385E2652-3E32-4780-B9E1-43FBEC612B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4907756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D24CDAD-5004-4644-A95E-1F0B81D5AE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71487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7A5C7C-1C30-433B-8CB0-4A28B90B1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B6E0-EDBC-461F-9D93-9C2C246F8746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EB04D4-B16D-425B-9DE1-5EF04DA28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D5BA84-1AA2-4D08-AE58-D9F9EAE0D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48B7-8824-46AD-9C35-C412B27FD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52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D89EE9-4E64-43B7-B934-15A0C3D23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C3E6C5-3732-4E32-97FC-AAADC64AB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B06F5C5-F7F3-4C8D-8432-B734535351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B6E0-EDBC-461F-9D93-9C2C246F8746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6AAF2E0-B441-4019-9A9D-FFEC551EC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555137-A06B-45F7-BA61-2DC8AC0BCB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48B7-8824-46AD-9C35-C412B27FD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3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319652C-82A4-4225-B84A-CA9C3D3F78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2469622"/>
            <a:ext cx="5915025" cy="4120620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D739742-EEDE-4ED1-92D3-00E315B5D9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6629225"/>
            <a:ext cx="5915025" cy="216693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C0D9A8-191B-404D-8653-2DFD1B3B1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B6E0-EDBC-461F-9D93-9C2C246F8746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4CA5D6-9D0F-44B7-AF6C-6C22DA7F0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B467D5-E98C-42D4-B937-601E34AE8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48B7-8824-46AD-9C35-C412B27FD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262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47450E-7C5B-4623-B518-F7FE9EE7C2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6F7A9B-7930-4336-AC37-42A7D05967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80BB49A-1BC1-4C13-89A4-C2D440CDC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F90E969-8BD5-4B5B-BC30-EEBB4D0F8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B6E0-EDBC-461F-9D93-9C2C246F8746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AF07CC-13BB-4D26-A848-E48B1B6BC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46C8796-8317-401D-922C-3F7D91522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48B7-8824-46AD-9C35-C412B27FD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2513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592A0C-20D5-40C2-A2F9-568C0BA18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527404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E00A1FA-3FDA-4FD8-A92B-C68C1E52D6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B36AF66-6555-4814-828A-6BE1A444ED8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FF740EB-3FE9-41B2-A071-6972DBFCA3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4C3ACB7-A846-4414-B0B6-CC40F9B2B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A04DC07-722F-4065-96C1-0B6E90FCD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B6E0-EDBC-461F-9D93-9C2C246F8746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A3BE3C8-FB0D-4CAE-9AEC-33FDE004D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3F7254F-B1EB-44A3-88F2-4A8B1F9E6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48B7-8824-46AD-9C35-C412B27FD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057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4D50CC-5F35-4E6E-805F-3AE85BE97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6EB9F60-90AF-4939-936F-D5A96CCB6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B6E0-EDBC-461F-9D93-9C2C246F8746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667DD42-D77D-48B3-AF1A-2C6779D51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8F48D1D-7B37-4C06-B2E9-382AC5DF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48B7-8824-46AD-9C35-C412B27FD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27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C31AB3D4-99B5-41DC-849A-FCC5E776E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B6E0-EDBC-461F-9D93-9C2C246F8746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AD61AAC-385D-40E1-BE21-0A7870946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5CD4044-2E02-47DB-8007-D0B7D2532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48B7-8824-46AD-9C35-C412B27FD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6381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43F706E-5B6E-4D87-8CD5-11EA92F78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F08217-7C7F-46B8-B1CA-8A54E30C9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8355549-C669-4CCC-894F-CADF3E5A3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31C171-3D9F-43C4-920D-610AAF736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B6E0-EDBC-461F-9D93-9C2C246F8746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BD3273B-2B71-4DE6-B263-2F699024D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4BF8ABF-4F30-4D3D-B2B2-2E3DF8B06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48B7-8824-46AD-9C35-C412B27FD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3735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F64224-70E7-4BA3-8F53-509801FF6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3" cy="23114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45D68B2-4896-44F1-A1D7-AEB363EBBD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2915543" y="1426281"/>
            <a:ext cx="3471863" cy="7039681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DEDD240-FD11-481E-870A-32585BA433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3" cy="550562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A136967-DDB4-43C0-A14D-68C9A1BC1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FB6E0-EDBC-461F-9D93-9C2C246F8746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994A96E-09A0-4875-919C-C7C66647A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B49DBB7-F1CA-4D5F-9C60-EFF618513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C48B7-8824-46AD-9C35-C412B27FD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161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FD12F5-598C-4ABD-8467-0030E2533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82057DD-23A4-4420-9A03-0CEC6E399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FFB28CB-5348-4A59-A53A-21AD2910B1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FB6E0-EDBC-461F-9D93-9C2C246F8746}" type="datetimeFigureOut">
              <a:rPr lang="ru-RU" smtClean="0"/>
              <a:t>05.12.2022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DDAC953-DEEF-4A2F-9F26-B2C686A7E7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AB8ABCC-7EC3-483C-A56F-4521D02DA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C48B7-8824-46AD-9C35-C412B27FDA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860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D51D81-DB47-4FFF-A7D7-4460BAE6BF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8506" y="114830"/>
            <a:ext cx="4199139" cy="504935"/>
          </a:xfrm>
        </p:spPr>
        <p:txBody>
          <a:bodyPr>
            <a:noAutofit/>
          </a:bodyPr>
          <a:lstStyle/>
          <a:p>
            <a:r>
              <a:rPr lang="ru-RU" sz="5400" b="1" i="1" dirty="0">
                <a:solidFill>
                  <a:srgbClr val="002060"/>
                </a:solidFill>
              </a:rPr>
              <a:t>Зимний досуг</a:t>
            </a:r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4AD0D486-DBDA-4095-BAA0-7281A97788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379" y="6308318"/>
            <a:ext cx="2898132" cy="359768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357C0C4B-91BB-4365-BCFE-55648417113E}"/>
              </a:ext>
            </a:extLst>
          </p:cNvPr>
          <p:cNvSpPr txBox="1"/>
          <p:nvPr/>
        </p:nvSpPr>
        <p:spPr>
          <a:xfrm>
            <a:off x="275395" y="619990"/>
            <a:ext cx="6365363" cy="64633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Зима – самое волшебное и сказочное время года.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Проводите время с детьми весело и познавательно: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Сделайте вместе с ребёнком кормушку.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Покатайтесь на лыжах, санках, коньках.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Лепите необычных животных, раскрашивайте их красками.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Рисуйте картины на снегу.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Делайте отпечатки формочками.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Проведите опыты со снегом.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Поставьте домашний спектакль.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Приготовьте вместе с детьми ароматное печенье или имбирные пряники.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Почитайте книги о зиме.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Отличная книга в сочетании с ароматным чаем и печеньем оставит теплые воспоминания у вашего ребенка на долгие годы, а также поможет проявить интерес к чтению.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Можете сделать свою зимнюю книжку и читать её холодными вечерами.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Устройте зимнюю фотосессию или снимите семейный видеоролик.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Чудесные моменты и волшебные снимки будут вам обеспечены. 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Время проведенное с детьми бесценно. Наслаждайтесь каждым мгновением.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0A9E32E-E71D-4EF9-A2FE-2CC53B0CCCA2}"/>
              </a:ext>
            </a:extLst>
          </p:cNvPr>
          <p:cNvSpPr txBox="1"/>
          <p:nvPr/>
        </p:nvSpPr>
        <p:spPr>
          <a:xfrm>
            <a:off x="3429000" y="6785932"/>
            <a:ext cx="34340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600" dirty="0">
              <a:solidFill>
                <a:srgbClr val="0070C0"/>
              </a:solidFill>
            </a:endParaRPr>
          </a:p>
          <a:p>
            <a:r>
              <a:rPr lang="ru-RU" sz="1600" dirty="0">
                <a:solidFill>
                  <a:srgbClr val="0070C0"/>
                </a:solidFill>
              </a:rPr>
              <a:t>Выучите с ребёнком песню, </a:t>
            </a:r>
          </a:p>
          <a:p>
            <a:r>
              <a:rPr lang="ru-RU" sz="1600" dirty="0">
                <a:solidFill>
                  <a:srgbClr val="0070C0"/>
                </a:solidFill>
              </a:rPr>
              <a:t>она</a:t>
            </a:r>
            <a:r>
              <a:rPr lang="en-US" sz="1600" dirty="0">
                <a:solidFill>
                  <a:srgbClr val="0070C0"/>
                </a:solidFill>
              </a:rPr>
              <a:t> </a:t>
            </a:r>
            <a:r>
              <a:rPr lang="ru-RU" sz="1600" dirty="0">
                <a:solidFill>
                  <a:srgbClr val="0070C0"/>
                </a:solidFill>
              </a:rPr>
              <a:t>создаст предновогоднее настроение и пригодится на музыкальном занятии</a:t>
            </a:r>
          </a:p>
        </p:txBody>
      </p:sp>
      <p:pic>
        <p:nvPicPr>
          <p:cNvPr id="28" name="Рисунок 27">
            <a:extLst>
              <a:ext uri="{FF2B5EF4-FFF2-40B4-BE49-F238E27FC236}">
                <a16:creationId xmlns:a16="http://schemas.microsoft.com/office/drawing/2014/main" id="{4F5213B0-70AF-48A7-A18C-29C53B6540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3900" y="8107158"/>
            <a:ext cx="1516819" cy="1516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3504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154</Words>
  <Application>Microsoft Office PowerPoint</Application>
  <PresentationFormat>Лист A4 (210x297 мм)</PresentationFormat>
  <Paragraphs>20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Тема Office</vt:lpstr>
      <vt:lpstr>Зимний досуг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Kaneuss_ Поттер</dc:creator>
  <cp:lastModifiedBy>Kaneuss_ Поттер</cp:lastModifiedBy>
  <cp:revision>18</cp:revision>
  <dcterms:created xsi:type="dcterms:W3CDTF">2022-12-05T05:26:45Z</dcterms:created>
  <dcterms:modified xsi:type="dcterms:W3CDTF">2022-12-05T18:54:52Z</dcterms:modified>
</cp:coreProperties>
</file>