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4018FEB-B8C6-411A-BE9F-31CB22BF651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F6066-E298-4849-994E-8FBB00C40E65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D970A-A2B4-4A03-A334-909B1A0DB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6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D970A-A2B4-4A03-A334-909B1A0DBFB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3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3715-4716-4718-BFE2-ED39825A9F49}" type="datetime1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6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843-AA98-463E-BE25-02645FD4612D}" type="datetime1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2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07FB-3459-4586-9268-1ED95E685750}" type="datetime1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2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BE7D-8617-4699-8B78-7974DD3C3353}" type="datetime1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8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2EE2-E0E5-4D7E-8054-2849F06A66A2}" type="datetime1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9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59F9-1757-4E97-8DE5-A78A65B94854}" type="datetime1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4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19BE-BB8B-4B18-B4E0-B1BA3BDD5F3A}" type="datetime1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2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6DD1-9A26-45AE-AC89-5D11A22DF09D}" type="datetime1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2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22C0-114B-4533-B718-436DFF6F41B6}" type="datetime1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31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EC6F-CB74-4B21-8DA1-BE314B07986D}" type="datetime1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9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F0F-1383-49C5-A959-98ADEF20A7BC}" type="datetime1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3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C611-4A4C-4534-AC00-5DFD2C5C2B56}" type="datetime1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6F712-7EA0-4AA5-8471-CE69E6D8A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9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1000"/>
            <a:lum/>
          </a:blip>
          <a:srcRect/>
          <a:stretch>
            <a:fillRect l="-13000" t="-4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6CF92D92-C490-449E-9FAB-0BF24914F0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864" y="2163878"/>
            <a:ext cx="4273742" cy="30216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83897-2605-4DAE-A7C5-70E4B8FF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559" y="965376"/>
            <a:ext cx="4538411" cy="1609331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4388" b="1"/>
              <a:t>    </a:t>
            </a:r>
            <a:r>
              <a:rPr lang="ru-RU" sz="7800" b="1">
                <a:solidFill>
                  <a:schemeClr val="accent1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ЗИМУЮЩИЕ ПТИЦЫ</a:t>
            </a:r>
            <a:endParaRPr lang="ru-RU" sz="7800" b="1" dirty="0">
              <a:solidFill>
                <a:schemeClr val="accent1">
                  <a:lumMod val="7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115F1B-C204-4E68-BF56-2DB176AFB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29" y="8196358"/>
            <a:ext cx="899055" cy="526259"/>
          </a:xfrm>
        </p:spPr>
        <p:txBody>
          <a:bodyPr>
            <a:noAutofit/>
          </a:bodyPr>
          <a:lstStyle/>
          <a:p>
            <a:r>
              <a:rPr lang="ru-RU" b="0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Игра Мемо</a:t>
            </a:r>
          </a:p>
        </p:txBody>
      </p:sp>
      <p:pic>
        <p:nvPicPr>
          <p:cNvPr id="20" name="Объект 19">
            <a:extLst>
              <a:ext uri="{FF2B5EF4-FFF2-40B4-BE49-F238E27FC236}">
                <a16:creationId xmlns:a16="http://schemas.microsoft.com/office/drawing/2014/main" id="{E1F32D1F-FF29-4E9C-9C85-72FB9C0A03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903" y="6798149"/>
            <a:ext cx="2900363" cy="2050647"/>
          </a:xfrm>
        </p:spPr>
      </p:pic>
      <p:pic>
        <p:nvPicPr>
          <p:cNvPr id="18" name="Объект 17">
            <a:extLst>
              <a:ext uri="{FF2B5EF4-FFF2-40B4-BE49-F238E27FC236}">
                <a16:creationId xmlns:a16="http://schemas.microsoft.com/office/drawing/2014/main" id="{37C32F99-BE0C-4ABC-94B6-A3BDCDC8555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293" y="3866003"/>
            <a:ext cx="4849813" cy="6114827"/>
          </a:xfr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2478B16A-141E-4E0C-875B-CA94533236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464" y="4789749"/>
            <a:ext cx="2720830" cy="177922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81ACCB6-70FB-4E57-9688-8F2678EBB4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645" y="5163282"/>
            <a:ext cx="2392011" cy="169122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F0BFD43E-4A9C-4980-822A-FDCA93D775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301" y="4651967"/>
            <a:ext cx="2894032" cy="2005941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2B7428D3-741D-4435-8A65-3B7FA079D90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807" y="7170846"/>
            <a:ext cx="3868505" cy="2735154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BDC58139-D672-41B8-8FEB-9252E188E92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04" y="8724901"/>
            <a:ext cx="996796" cy="99679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8DEB3C60-9A5F-42BB-8E9E-0434D84C3257}"/>
              </a:ext>
            </a:extLst>
          </p:cNvPr>
          <p:cNvSpPr txBox="1"/>
          <p:nvPr/>
        </p:nvSpPr>
        <p:spPr>
          <a:xfrm>
            <a:off x="3065238" y="2126631"/>
            <a:ext cx="2640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Зима для птиц – самое тяжелое время, поэтому многие птицы перебираются поближе </a:t>
            </a:r>
          </a:p>
          <a:p>
            <a:r>
              <a:rPr lang="ru-RU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человеческому жилью.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F55BF1-679C-494C-A542-2178EBAA76F3}"/>
              </a:ext>
            </a:extLst>
          </p:cNvPr>
          <p:cNvSpPr txBox="1"/>
          <p:nvPr/>
        </p:nvSpPr>
        <p:spPr>
          <a:xfrm>
            <a:off x="393850" y="3035423"/>
            <a:ext cx="20568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Зимующие птицы устойчивы к низким температурам, но могут погибнуть от недостатка еды.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0BEAFE-96C2-4DEC-9861-86F66F173BEC}"/>
              </a:ext>
            </a:extLst>
          </p:cNvPr>
          <p:cNvSpPr txBox="1"/>
          <p:nvPr/>
        </p:nvSpPr>
        <p:spPr>
          <a:xfrm>
            <a:off x="2933258" y="4567849"/>
            <a:ext cx="19164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птицам несложно. Достаточно изготовить кормушку и подкармливать их.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19CA78-526A-4F39-8CFB-3AB2C72BF933}"/>
              </a:ext>
            </a:extLst>
          </p:cNvPr>
          <p:cNvSpPr txBox="1"/>
          <p:nvPr/>
        </p:nvSpPr>
        <p:spPr>
          <a:xfrm>
            <a:off x="110139" y="6311925"/>
            <a:ext cx="234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Bahnschrift Condensed" panose="020B0502040204020203" pitchFamily="34" charset="0"/>
              </a:rPr>
              <a:t>А чем можно кормить птиц, вы можете узнать ниже.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0E50E3-159C-4B59-9D38-7FBAF36546FE}"/>
              </a:ext>
            </a:extLst>
          </p:cNvPr>
          <p:cNvSpPr txBox="1"/>
          <p:nvPr/>
        </p:nvSpPr>
        <p:spPr>
          <a:xfrm>
            <a:off x="3178476" y="7687035"/>
            <a:ext cx="1778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Bahnschrift Condensed" panose="020B0502040204020203" pitchFamily="34" charset="0"/>
              </a:rPr>
              <a:t>Отгадайте загадки (подсказки на дереве).</a:t>
            </a: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8A68D7DB-FEFE-4B34-B14A-FF6A3480A1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972" y="8610365"/>
            <a:ext cx="1121461" cy="1121461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FAF2ABC7-C89A-4CD6-BCD1-643410A9DB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7" y="6958256"/>
            <a:ext cx="1064594" cy="106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6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66</Words>
  <Application>Microsoft Office PowerPoint</Application>
  <PresentationFormat>Лист A4 (210x297 мм)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Bahnschrift Condensed</vt:lpstr>
      <vt:lpstr>Calibri</vt:lpstr>
      <vt:lpstr>Calibri Light</vt:lpstr>
      <vt:lpstr>Times New Roman</vt:lpstr>
      <vt:lpstr>Тема Office</vt:lpstr>
      <vt:lpstr>    ЗИМУЮЩИЕ ПТИЦЫ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Kaneuss_ Поттер</dc:creator>
  <cp:lastModifiedBy>Kaneuss_ Поттер</cp:lastModifiedBy>
  <cp:revision>15</cp:revision>
  <cp:lastPrinted>2022-12-04T18:19:00Z</cp:lastPrinted>
  <dcterms:created xsi:type="dcterms:W3CDTF">2022-12-04T15:30:55Z</dcterms:created>
  <dcterms:modified xsi:type="dcterms:W3CDTF">2022-12-05T18:04:03Z</dcterms:modified>
</cp:coreProperties>
</file>