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45D0"/>
    <a:srgbClr val="003399"/>
    <a:srgbClr val="00A8D0"/>
    <a:srgbClr val="FB5387"/>
    <a:srgbClr val="FF4F37"/>
    <a:srgbClr val="94CF1D"/>
    <a:srgbClr val="FFBB2A"/>
    <a:srgbClr val="FFA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72C1E-C2FA-4638-BBB6-2A77B5DF85D9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6CC9D-EE47-467C-8125-BDFAF5BC65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93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52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1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7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2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4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2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8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4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C9D-EE47-467C-8125-BDFAF5BC65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6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FE7CA1-D60B-DE2A-1490-95347F832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5"/>
          <a:stretch/>
        </p:blipFill>
        <p:spPr>
          <a:xfrm>
            <a:off x="0" y="15846"/>
            <a:ext cx="9144000" cy="68421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C03840-FCA8-E2A9-C64A-035114347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6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B65DD-8990-F6AF-7757-977B2F63C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77854-E8A4-CF96-6404-5BC9D011A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9255954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3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B654C-7081-268E-C8D2-BC4C71F74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0512" cy="69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2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EA9E76-829A-8FE1-015B-A8282615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1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18BF6-365E-C5F8-700D-CAEFF12E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DD0085-A25F-AA1E-7296-BDE5FEBB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D7DF9-26C4-4F89-067C-A2D5F4BEE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0514"/>
            <a:ext cx="9184685" cy="68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698595-66DF-61D8-706C-47B02587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2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D0B1D4-4921-5865-72BB-8A865EDB2255}"/>
              </a:ext>
            </a:extLst>
          </p:cNvPr>
          <p:cNvSpPr txBox="1"/>
          <p:nvPr/>
        </p:nvSpPr>
        <p:spPr>
          <a:xfrm>
            <a:off x="791313" y="1000473"/>
            <a:ext cx="6029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B649E-F3BB-6E35-7235-58FF3E27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68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22</Words>
  <Application>Microsoft Office PowerPoint</Application>
  <PresentationFormat>Экран (4:3)</PresentationFormat>
  <Paragraphs>22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Алёна Дмитриевна</cp:lastModifiedBy>
  <cp:revision>81</cp:revision>
  <dcterms:created xsi:type="dcterms:W3CDTF">2019-05-07T06:47:44Z</dcterms:created>
  <dcterms:modified xsi:type="dcterms:W3CDTF">2023-01-25T04:00:38Z</dcterms:modified>
</cp:coreProperties>
</file>