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7"/>
  </p:notesMasterIdLst>
  <p:sldIdLst>
    <p:sldId id="284" r:id="rId2"/>
    <p:sldId id="287" r:id="rId3"/>
    <p:sldId id="289" r:id="rId4"/>
    <p:sldId id="288" r:id="rId5"/>
    <p:sldId id="286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E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00" autoAdjust="0"/>
  </p:normalViewPr>
  <p:slideViewPr>
    <p:cSldViewPr>
      <p:cViewPr varScale="1">
        <p:scale>
          <a:sx n="104" d="100"/>
          <a:sy n="104" d="100"/>
        </p:scale>
        <p:origin x="182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8DE88-3BBE-47DA-A937-6F0D2AA40A54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48360-1F11-445B-A396-39D9CF19C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063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48360-1F11-445B-A396-39D9CF19C0FA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48360-1F11-445B-A396-39D9CF19C0FA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48360-1F11-445B-A396-39D9CF19C0FA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48360-1F11-445B-A396-39D9CF19C0FA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48360-1F11-445B-A396-39D9CF19C0FA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7F0832-FE27-4175-8444-18816E5322DE}" type="datetimeFigureOut">
              <a:rPr lang="ru-RU" smtClean="0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96B42-406E-4424-A160-B895C8CD10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E31A32-A99A-4046-9215-B42D3A87D6C8}" type="datetimeFigureOut">
              <a:rPr lang="ru-RU" smtClean="0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A3260-F4C9-489E-AB04-DB7941A875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CC515F-ACAA-460C-88DD-1D5796F85DBE}" type="datetimeFigureOut">
              <a:rPr lang="ru-RU" smtClean="0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306BC-6E44-4137-998A-744DAB9F9E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683160-2B7E-4931-93E9-52204BF73F50}" type="datetimeFigureOut">
              <a:rPr lang="ru-RU" smtClean="0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C9337D-D2D5-4F8C-9EA3-1A4D163293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21080F-0052-4A2B-9E0B-8B40E2E47540}" type="datetimeFigureOut">
              <a:rPr lang="ru-RU" smtClean="0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4070D-0B1F-432D-B6BF-950887F1A0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A27512-6628-425E-B499-C46DB46EEABF}" type="datetimeFigureOut">
              <a:rPr lang="ru-RU" smtClean="0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66071-8BA7-445C-9D16-3383F35C29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C31D1D-801B-44D4-BC60-321E9CFD9DF7}" type="datetimeFigureOut">
              <a:rPr lang="ru-RU" smtClean="0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44686F-4BBB-4CC3-9755-A2D6A5B4AA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2B42E9-FF8C-4ECC-9234-09BB48D3A3A5}" type="datetimeFigureOut">
              <a:rPr lang="ru-RU" smtClean="0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FDBA4-1803-451E-9246-AEE1050EEA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401EB2-2882-4649-8E9C-960178163315}" type="datetimeFigureOut">
              <a:rPr lang="ru-RU" smtClean="0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3DC6E-6CC5-41E5-BB19-98D4DAC0CF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6D089C-BF0C-4FE3-80FA-95EA3A771F4B}" type="datetimeFigureOut">
              <a:rPr lang="ru-RU" smtClean="0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5F398-06DF-4E41-BF55-495B90B8BF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67F678-0111-472D-B404-3527F30E2099}" type="datetimeFigureOut">
              <a:rPr lang="ru-RU" smtClean="0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28634-CEFD-4EBB-AED1-EF91B1711F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4C1174ED-20FF-432A-A6E0-B8438C385227}" type="datetimeFigureOut">
              <a:rPr lang="ru-RU" smtClean="0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1873C5E8-F3AA-4D89-9B7F-188D32D4B0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spd="med">
    <p:strips dir="r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1.jpe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4.jpe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4"/>
          <p:cNvSpPr txBox="1">
            <a:spLocks/>
          </p:cNvSpPr>
          <p:nvPr/>
        </p:nvSpPr>
        <p:spPr>
          <a:xfrm>
            <a:off x="5463145" y="5661247"/>
            <a:ext cx="2818656" cy="360040"/>
          </a:xfrm>
          <a:prstGeom prst="rect">
            <a:avLst/>
          </a:prstGeom>
        </p:spPr>
        <p:txBody>
          <a:bodyPr/>
          <a:lstStyle/>
          <a:p>
            <a:pPr marL="273050" marR="0" lvl="0" indent="-27305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ru-RU" sz="1600" b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воспитатель </a:t>
            </a:r>
            <a:r>
              <a:rPr kumimoji="0" lang="ru-RU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Иванова Г.С.</a:t>
            </a:r>
            <a:endParaRPr kumimoji="0" lang="ru-RU" sz="16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6974" y="260648"/>
            <a:ext cx="6192688" cy="11430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800" b="1" dirty="0" smtClean="0">
                <a:ln/>
                <a:solidFill>
                  <a:schemeClr val="accent3"/>
                </a:solidFill>
                <a:effectLst/>
              </a:rPr>
              <a:t>Двигаемся, </a:t>
            </a:r>
            <a:br>
              <a:rPr lang="ru-RU" sz="2800" b="1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800" b="1" dirty="0" smtClean="0">
                <a:ln/>
                <a:solidFill>
                  <a:schemeClr val="accent3"/>
                </a:solidFill>
                <a:effectLst/>
              </a:rPr>
              <a:t>                     развиваемся, </a:t>
            </a:r>
            <a:br>
              <a:rPr lang="ru-RU" sz="2800" b="1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800" b="1" dirty="0" smtClean="0">
                <a:ln/>
                <a:solidFill>
                  <a:schemeClr val="accent3"/>
                </a:solidFill>
                <a:effectLst/>
              </a:rPr>
              <a:t>                                           </a:t>
            </a:r>
            <a:r>
              <a:rPr lang="ru-RU" sz="2800" b="1" dirty="0" err="1" smtClean="0">
                <a:ln/>
                <a:solidFill>
                  <a:schemeClr val="accent3"/>
                </a:solidFill>
                <a:effectLst/>
              </a:rPr>
              <a:t>оздоравливаемся</a:t>
            </a:r>
            <a:endParaRPr lang="ru-RU" sz="2800" b="1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26" name="Picture 2" descr="C:\Users\Алёна Дмитриевна\Desktop\Физзанятие 4 группа 21.11.17\DSC_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982" y="1628800"/>
            <a:ext cx="6048672" cy="4032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 txBox="1">
            <a:spLocks/>
          </p:cNvSpPr>
          <p:nvPr/>
        </p:nvSpPr>
        <p:spPr>
          <a:xfrm rot="19605174">
            <a:off x="1350756" y="1910861"/>
            <a:ext cx="2818656" cy="360040"/>
          </a:xfrm>
          <a:prstGeom prst="rect">
            <a:avLst/>
          </a:prstGeo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273050" marR="0" lvl="0" indent="-27305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ru-RU" sz="1600" b="1" u="none" strike="noStrike" kern="1200" cap="all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n-ea"/>
                <a:cs typeface="Times New Roman" pitchFamily="18" charset="0"/>
              </a:rPr>
              <a:t>Из опыта работы</a:t>
            </a:r>
            <a:endParaRPr kumimoji="0" lang="ru-RU" sz="1600" b="1" u="none" strike="noStrike" kern="1200" cap="all" normalizeH="0" baseline="0" noProof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074" name="Picture 2" descr="http://remontnik163.ru/images/gara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5157193"/>
            <a:ext cx="202714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12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-180528" y="74711"/>
            <a:ext cx="234360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141089"/>
            <a:ext cx="685926" cy="575821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br>
              <a:rPr lang="ru-RU" sz="24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br>
              <a:rPr lang="ru-RU" sz="24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br>
              <a:rPr lang="ru-RU" sz="24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br>
              <a:rPr lang="ru-RU" sz="24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br>
              <a:rPr lang="ru-RU" sz="24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br>
              <a:rPr lang="ru-RU" sz="24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br>
              <a:rPr lang="ru-RU" sz="24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br>
              <a:rPr lang="ru-RU" sz="24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br>
              <a:rPr lang="ru-RU" sz="24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br>
              <a:rPr lang="ru-RU" sz="24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br>
              <a:rPr lang="ru-RU" sz="24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br>
              <a:rPr lang="ru-RU" sz="24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br>
              <a:rPr lang="ru-RU" sz="24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br>
              <a:rPr lang="ru-RU" sz="24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br>
              <a:rPr lang="ru-RU" sz="24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ln/>
              <a:solidFill>
                <a:schemeClr val="accent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Picture 5" descr="C:\Users\Алёна Дмитриевна\Desktop\Корригирующая гимнастика после сна\Физкультурный уголок 4 групп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928" y="382488"/>
            <a:ext cx="3996444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Алёна Дмитриевна\Desktop\Физзанятие 4 группа 21.11.17\DSC_00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812" y="4083468"/>
            <a:ext cx="3744416" cy="2496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Алёна Дмитриевна\Desktop\Физзанятие 4 группа 21.11.17\DSC_002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2" t="19073"/>
          <a:stretch/>
        </p:blipFill>
        <p:spPr bwMode="auto">
          <a:xfrm>
            <a:off x="1115616" y="620688"/>
            <a:ext cx="3172740" cy="5088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Алёна Дмитриевна\Desktop\Физзанятие 4 группа 21.11.17\DSC_002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6" t="46115" r="16876" b="13100"/>
          <a:stretch/>
        </p:blipFill>
        <p:spPr bwMode="auto">
          <a:xfrm>
            <a:off x="2263461" y="3429000"/>
            <a:ext cx="4146168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043608" y="5877272"/>
            <a:ext cx="3991447" cy="575821"/>
          </a:xfrm>
          <a:prstGeom prst="rect">
            <a:avLst/>
          </a:prstGeom>
        </p:spPr>
        <p:txBody>
          <a:bodyPr anchor="ctr">
            <a:normAutofit fontScale="8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Лабиринты, классики,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следочки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580112" y="2877060"/>
            <a:ext cx="2883123" cy="575821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Физкультурный уголок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158364"/>
      </p:ext>
    </p:extLst>
  </p:cSld>
  <p:clrMapOvr>
    <a:masterClrMapping/>
  </p:clrMapOvr>
  <p:transition spd="slow" advClick="0" advTm="14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ёна Дмитриевна\Desktop\Тематический контроль 20.11.2017\Физзанятие 4 группа 21.11.17\DSC_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022" y="402336"/>
            <a:ext cx="4110066" cy="27400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9561" y="2919847"/>
            <a:ext cx="720080" cy="575821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br>
              <a:rPr lang="ru-RU" sz="32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br>
              <a:rPr lang="ru-RU" sz="32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br>
              <a:rPr lang="ru-RU" sz="32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br>
              <a:rPr lang="ru-RU" sz="32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br>
              <a:rPr lang="ru-RU" sz="32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br>
              <a:rPr lang="ru-RU" sz="32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br>
              <a:rPr lang="ru-RU" sz="32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br>
              <a:rPr lang="ru-RU" sz="32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br>
              <a:rPr lang="ru-RU" sz="32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3200" b="1" dirty="0">
              <a:ln/>
              <a:solidFill>
                <a:schemeClr val="accent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411760" y="3150169"/>
            <a:ext cx="1296144" cy="575821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Утренняя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Алёна Дмитриевна\Desktop\Гимнастика\DSC_00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543" y="3239260"/>
            <a:ext cx="4464496" cy="2976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228184" y="6215591"/>
            <a:ext cx="1296144" cy="575821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сна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133162"/>
      </p:ext>
    </p:extLst>
  </p:cSld>
  <p:clrMapOvr>
    <a:masterClrMapping/>
  </p:clrMapOvr>
  <p:transition spd="slow" advClick="0" advTm="14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ёна Дмитриевна\Desktop\Тематический контроль 20.11.2017\Физзанятие 4 группа 21.11.17\DSC_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567" y="3645024"/>
            <a:ext cx="3891485" cy="25943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3213097"/>
            <a:ext cx="720080" cy="575821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br>
              <a:rPr lang="ru-RU" sz="20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br>
              <a:rPr lang="ru-RU" sz="20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br>
              <a:rPr lang="ru-RU" sz="20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br>
              <a:rPr lang="ru-RU" sz="20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br>
              <a:rPr lang="ru-RU" sz="20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br>
              <a:rPr lang="ru-RU" sz="20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br>
              <a:rPr lang="ru-RU" sz="20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br>
              <a:rPr lang="ru-RU" sz="20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br>
              <a:rPr lang="ru-RU" sz="20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br>
              <a:rPr lang="ru-RU" sz="20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br>
              <a:rPr lang="ru-RU" sz="20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br>
              <a:rPr lang="ru-RU" sz="20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br>
              <a:rPr lang="ru-RU" sz="20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br>
              <a:rPr lang="ru-RU" sz="20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br>
              <a:rPr lang="ru-RU" sz="20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br>
              <a:rPr lang="ru-RU" sz="20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br>
              <a:rPr lang="ru-RU" sz="20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br>
              <a:rPr lang="ru-RU" sz="20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br>
              <a:rPr lang="ru-RU" sz="20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endParaRPr lang="ru-RU" sz="2000" b="1" dirty="0">
              <a:ln/>
              <a:solidFill>
                <a:schemeClr val="accent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:\Users\Алёна Дмитриевна\Desktop\Физическое развитие детей младших дошкольников\20171117_1615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3457737" cy="2593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лёна Дмитриевна\Desktop\Физическое развитие детей младших дошкольников\TaLWJYHU1W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62524"/>
            <a:ext cx="3305944" cy="24794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435894"/>
      </p:ext>
    </p:extLst>
  </p:cSld>
  <p:clrMapOvr>
    <a:masterClrMapping/>
  </p:clrMapOvr>
  <p:transition spd="slow" advClick="0" advTm="14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-180528" y="74711"/>
            <a:ext cx="234360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89561" y="2919847"/>
            <a:ext cx="720080" cy="575821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br>
              <a:rPr lang="ru-RU" sz="32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br>
              <a:rPr lang="ru-RU" sz="32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br>
              <a:rPr lang="ru-RU" sz="32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br>
              <a:rPr lang="ru-RU" sz="32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br>
              <a:rPr lang="ru-RU" sz="32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br>
              <a:rPr lang="ru-RU" sz="32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br>
              <a:rPr lang="ru-RU" sz="32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3200" b="1" dirty="0">
              <a:ln/>
              <a:solidFill>
                <a:schemeClr val="accent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Алёна Дмитриевна\Desktop\Физическое развитие детей младших дошкольников\20161202_1052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382488"/>
            <a:ext cx="3600400" cy="27003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лёна Дмитриевна\Desktop\Физическое развитие детей младших дошкольников\20171120_1040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801" y="620688"/>
            <a:ext cx="3672408" cy="48965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лёна Дмитриевна\Desktop\Тематический контроль 20.11.2017\Физзанятие 4 группа 21.11.17\DSC_005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477" y="3735496"/>
            <a:ext cx="3908632" cy="26057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07604" y="2924944"/>
            <a:ext cx="1872208" cy="575821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Строители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979712" y="6095747"/>
            <a:ext cx="2376264" cy="575821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Снайперы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098901" y="5506095"/>
            <a:ext cx="1872208" cy="575821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Лыжники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14000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1228</TotalTime>
  <Words>33</Words>
  <Application>Microsoft Office PowerPoint</Application>
  <PresentationFormat>Экран (4:3)</PresentationFormat>
  <Paragraphs>21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Arial</vt:lpstr>
      <vt:lpstr>Calibri</vt:lpstr>
      <vt:lpstr>Corbel</vt:lpstr>
      <vt:lpstr>Gill Sans MT</vt:lpstr>
      <vt:lpstr>Open Sans</vt:lpstr>
      <vt:lpstr>Times New Roman</vt:lpstr>
      <vt:lpstr>Verdana</vt:lpstr>
      <vt:lpstr>Wingdings 2</vt:lpstr>
      <vt:lpstr>Солнцестояние</vt:lpstr>
      <vt:lpstr>Двигаемся,                       развиваемся,                                             оздоравливаемся</vt:lpstr>
      <vt:lpstr>Р а з в и в а ю щ а я  с р е д а</vt:lpstr>
      <vt:lpstr>Г и м н а с т и к а</vt:lpstr>
      <vt:lpstr>Ф и з к у л ь т у р н ы е  з а н я т и я</vt:lpstr>
      <vt:lpstr>П р о г у л к 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ДВИГАТЕЛЬНОЙ АКТИВНОСТИ ДЕТЕЙ РАННЕГО ВОЗРАСТА В РЕЖИМЕ ДНЯ</dc:title>
  <dc:creator>User</dc:creator>
  <cp:lastModifiedBy>User</cp:lastModifiedBy>
  <cp:revision>204</cp:revision>
  <dcterms:modified xsi:type="dcterms:W3CDTF">2019-04-03T09:28:10Z</dcterms:modified>
</cp:coreProperties>
</file>