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7" r:id="rId3"/>
    <p:sldId id="308" r:id="rId4"/>
    <p:sldId id="309" r:id="rId5"/>
    <p:sldId id="317" r:id="rId6"/>
    <p:sldId id="311" r:id="rId7"/>
    <p:sldId id="312" r:id="rId8"/>
    <p:sldId id="305" r:id="rId9"/>
    <p:sldId id="316" r:id="rId10"/>
    <p:sldId id="30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1C1729F-3E5D-4569-81FC-6CC8DE99A94F}">
          <p14:sldIdLst>
            <p14:sldId id="276"/>
            <p14:sldId id="307"/>
            <p14:sldId id="308"/>
            <p14:sldId id="309"/>
            <p14:sldId id="317"/>
            <p14:sldId id="311"/>
            <p14:sldId id="312"/>
            <p14:sldId id="305"/>
            <p14:sldId id="316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3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3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45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1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35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3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0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6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13C44-1321-420A-AF0F-9106A9B72B37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78826-00D2-4FBC-8861-9348F338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41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2500"/>
          </a:xfrm>
          <a:prstGeom prst="rect">
            <a:avLst/>
          </a:prstGeom>
        </p:spPr>
      </p:pic>
      <p:pic>
        <p:nvPicPr>
          <p:cNvPr id="7" name="Picture 56" descr="http://ipk.bspu.ru/sites/default/files/obzh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t="20632" r="17902" b="23195"/>
          <a:stretch/>
        </p:blipFill>
        <p:spPr bwMode="auto">
          <a:xfrm>
            <a:off x="662162" y="185372"/>
            <a:ext cx="4728025" cy="30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d7zgbk06ve7c.cloudfront.net/assets/120445/5fhdq0uen3ro7zp0o85i/TrafficLight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3681" r="24705" b="5144"/>
          <a:stretch/>
        </p:blipFill>
        <p:spPr bwMode="auto">
          <a:xfrm>
            <a:off x="96077" y="4111727"/>
            <a:ext cx="1132169" cy="17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img08.rl0.ru/2a5fa97628c6306aaa289ef203056d67/c480x480/khuzina-ds27satka.educhel.ru/uploads/6000/23682/section/602770/.thumbs/0015-038-Domashnie-opasnosti.png?14768069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73" y="2506134"/>
            <a:ext cx="4096188" cy="409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77157">
            <a:off x="3687820" y="1312288"/>
            <a:ext cx="101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Часть 2</a:t>
            </a:r>
          </a:p>
        </p:txBody>
      </p:sp>
      <p:pic>
        <p:nvPicPr>
          <p:cNvPr id="10" name="Picture 2" descr="https://st.depositphotos.com/1005145/3069/v/950/depositphotos_30690471-stock-illustration-socket-and-a-warning-sig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216" y="5898964"/>
            <a:ext cx="1063291" cy="10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0"/>
            <a:ext cx="12192000" cy="705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6629400" y="4121498"/>
            <a:ext cx="4838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Ночь –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захочу,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Щелкну раз –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день включу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-733" t="460" r="15019" b="12880"/>
          <a:stretch/>
        </p:blipFill>
        <p:spPr>
          <a:xfrm>
            <a:off x="1333500" y="1011651"/>
            <a:ext cx="2971800" cy="2391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044" y="5460947"/>
            <a:ext cx="780356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94" r="5240" b="36654"/>
          <a:stretch/>
        </p:blipFill>
        <p:spPr>
          <a:xfrm>
            <a:off x="6418727" y="3732279"/>
            <a:ext cx="3458094" cy="223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9177" t="10416" r="17910" b="16142"/>
          <a:stretch/>
        </p:blipFill>
        <p:spPr>
          <a:xfrm>
            <a:off x="10302634" y="141374"/>
            <a:ext cx="1734999" cy="172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275107" y="1866419"/>
            <a:ext cx="1821218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10680" t="9901" r="18995" b="18332"/>
          <a:stretch/>
        </p:blipFill>
        <p:spPr>
          <a:xfrm>
            <a:off x="10330160" y="3542819"/>
            <a:ext cx="1766165" cy="170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30159" y="5267863"/>
            <a:ext cx="1707473" cy="16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 rot="19536937">
            <a:off x="2571345" y="2711183"/>
            <a:ext cx="7694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Опасности подстерегают на каждом  шагу</a:t>
            </a:r>
            <a:endParaRPr lang="ru-RU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54" descr="https://s3.pixers.pics/pixers/700/FO/41/50/67/68/700_FO41506768_cbdc9daa8e29f7f43541e66ec2de1bc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2141">
            <a:off x="187324" y="4373641"/>
            <a:ext cx="1277415" cy="13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2" descr="https://img09.rl0.ru/7a4c186c6af9fc952797af4e11adb3d7/c302x600/img3.stockfresh.com/files/b/bluering/m/62/7735596_stock-vector-boy-with-broken-leg-and-arm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58" y="292107"/>
            <a:ext cx="1947111" cy="386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5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92000" cy="705250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38" y="281046"/>
            <a:ext cx="5272991" cy="22660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67415" y="1218737"/>
            <a:ext cx="3350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Сейчас попробуем определить,</a:t>
            </a:r>
          </a:p>
          <a:p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к</a:t>
            </a: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акие предметы 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можно считать опасными, 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помощью простых загадок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Picture 4" descr="https://cdn3.vectorstock.com/i/1000x1000/04/12/question-and-exclamation-marks-vector-44041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8" b="7524"/>
          <a:stretch/>
        </p:blipFill>
        <p:spPr bwMode="auto">
          <a:xfrm>
            <a:off x="674594" y="472949"/>
            <a:ext cx="743728" cy="13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cdn3.vectorstock.com/i/1000x1000/04/12/question-and-exclamation-marks-vector-4404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8" r="57358" b="7524"/>
          <a:stretch/>
        </p:blipFill>
        <p:spPr bwMode="auto">
          <a:xfrm>
            <a:off x="1418322" y="622607"/>
            <a:ext cx="514344" cy="11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6" descr="https://img08.rl0.ru/2cd514a885d4fd122a7c360c4f8cf796/c1162x1600/2.bp.blogspot.com/-D1GVgBRhn1A/V998QEGl5tI/AAAAAAAAXpA/t1DRXTURDJ4gE5YZ-TwR7VBSkSIKjvK6ACLcB/s1600/%25D0%25B7%25D0%25B0%25D0%25B3%25D0%25B0%25D0%25B4%25D0%25BA%25D0%25B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288740"/>
            <a:ext cx="3389243" cy="46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9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7099992" y="3526250"/>
            <a:ext cx="4579389" cy="1846265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5485726" y="3453733"/>
            <a:ext cx="2206487" cy="2120041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61527" y="3542449"/>
            <a:ext cx="3802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плите стоит, пыхтит…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нём вода бурлит, кипит…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Из-под крышки выйдет тучка…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Носик есть, а сбоку ручка…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Чайных чашек он начальник –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Называется он ….</a:t>
            </a:r>
          </a:p>
          <a:p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040" y="3986763"/>
            <a:ext cx="1467858" cy="1134900"/>
          </a:xfrm>
          <a:prstGeom prst="rect">
            <a:avLst/>
          </a:prstGeom>
        </p:spPr>
      </p:pic>
      <p:pic>
        <p:nvPicPr>
          <p:cNvPr id="10" name="Picture 10" descr="https://365psd.com/images/istock/previews/4177/41778656-exclamation-and-question-marks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9"/>
          <a:stretch/>
        </p:blipFill>
        <p:spPr bwMode="auto">
          <a:xfrm>
            <a:off x="2242840" y="5637242"/>
            <a:ext cx="782994" cy="12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365psd.com/images/istock/previews/4177/41778656-exclamation-and-question-marks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1"/>
          <a:stretch/>
        </p:blipFill>
        <p:spPr bwMode="auto">
          <a:xfrm>
            <a:off x="312108" y="4252159"/>
            <a:ext cx="938876" cy="12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420" y="1231899"/>
            <a:ext cx="3489561" cy="23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92000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7075056" y="3275398"/>
            <a:ext cx="4851899" cy="2529053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5485726" y="3453733"/>
            <a:ext cx="2206487" cy="2120041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19000" y="3913588"/>
            <a:ext cx="3079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ряд лежат они в коробках,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 серых шапках на головках.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Их, пожалуйста, не тронь –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Притаился в них огонь!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" name="Picture 60" descr="https://st2.depositphotos.com/1732591/9785/v/950/depositphotos_97859868-stock-illustration-matchbox-and-matches-icon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73" y="3898734"/>
            <a:ext cx="1533968" cy="11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2" descr="https://st2.depositphotos.com/3758273/5452/v/950/depositphotos_54521771-stock-illustration-vector-sign-with-burning-matches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7" r="12950"/>
          <a:stretch/>
        </p:blipFill>
        <p:spPr bwMode="auto">
          <a:xfrm>
            <a:off x="201118" y="4069964"/>
            <a:ext cx="1049866" cy="15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http://gelios-kids.ru/upload/iblock/44b/44bf4addae432aac190acfdc3711bd5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" r="49751" b="1953"/>
          <a:stretch/>
        </p:blipFill>
        <p:spPr bwMode="auto">
          <a:xfrm>
            <a:off x="1606247" y="253903"/>
            <a:ext cx="2556773" cy="342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92000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7075056" y="3275398"/>
            <a:ext cx="4851899" cy="2529053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5485726" y="3453733"/>
            <a:ext cx="2206487" cy="2120041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26471" y="3913588"/>
            <a:ext cx="380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Трудно без него прожить,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Всем он может услужить.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От платков до штор и брюк</a:t>
            </a: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Всё погладит нам…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20" descr="https://ds02.infourok.ru/uploads/ex/0422/00055b51-51535727/img1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9FAEA"/>
              </a:clrFrom>
              <a:clrTo>
                <a:srgbClr val="F9F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r="14379"/>
          <a:stretch/>
        </p:blipFill>
        <p:spPr bwMode="auto">
          <a:xfrm flipH="1">
            <a:off x="1457360" y="323572"/>
            <a:ext cx="2931759" cy="32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05.rl0.ru/73df80a3b1b8c3b63dcb947c8fcf0470/c490x487/perluna-detyam.com.ua/images/stories/0011-010-utj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63" y="3913588"/>
            <a:ext cx="1323218" cy="131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365psd.com/images/istock/previews/4177/41778656-exclamation-and-question-mark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9"/>
          <a:stretch/>
        </p:blipFill>
        <p:spPr bwMode="auto">
          <a:xfrm>
            <a:off x="2259465" y="5504705"/>
            <a:ext cx="782994" cy="12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365psd.com/images/istock/previews/4177/41778656-exclamation-and-question-mark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1"/>
          <a:stretch/>
        </p:blipFill>
        <p:spPr bwMode="auto">
          <a:xfrm>
            <a:off x="312108" y="4252159"/>
            <a:ext cx="938876" cy="12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" y="0"/>
            <a:ext cx="12192000" cy="7052500"/>
          </a:xfrm>
          <a:prstGeom prst="rect">
            <a:avLst/>
          </a:prstGeom>
          <a:ln>
            <a:noFill/>
          </a:ln>
        </p:spPr>
      </p:pic>
      <p:sp>
        <p:nvSpPr>
          <p:cNvPr id="12" name="Пятиугольник 11"/>
          <p:cNvSpPr/>
          <p:nvPr/>
        </p:nvSpPr>
        <p:spPr>
          <a:xfrm flipH="1">
            <a:off x="7075056" y="3275398"/>
            <a:ext cx="4851899" cy="2529053"/>
          </a:xfrm>
          <a:prstGeom prst="homePlate">
            <a:avLst/>
          </a:prstGeom>
          <a:noFill/>
          <a:ln w="381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3" name="Блок-схема: узел 12"/>
          <p:cNvSpPr/>
          <p:nvPr/>
        </p:nvSpPr>
        <p:spPr>
          <a:xfrm>
            <a:off x="5485726" y="3453733"/>
            <a:ext cx="2206487" cy="2120041"/>
          </a:xfrm>
          <a:prstGeom prst="flowChartConnector">
            <a:avLst/>
          </a:prstGeom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179724" y="3913588"/>
            <a:ext cx="3419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Что за зверь сидит в розетке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Из какой сбежал он клетки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Как на свет он появился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 в розетке поселился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4" descr="http://images.easyfreeclipart.com/86/clip-art-do-not-leave-kids-alone-fotosearch-search-clipart-8688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3884" r="7686" b="11258"/>
          <a:stretch/>
        </p:blipFill>
        <p:spPr bwMode="auto">
          <a:xfrm>
            <a:off x="1512916" y="170206"/>
            <a:ext cx="2615325" cy="328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ammanu.edu.jo/en/ib/imgs/thu/19442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48" y="3973381"/>
            <a:ext cx="1580032" cy="108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365psd.com/images/istock/previews/4177/41778656-exclamation-and-question-mark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9"/>
          <a:stretch/>
        </p:blipFill>
        <p:spPr bwMode="auto">
          <a:xfrm>
            <a:off x="2251152" y="5637242"/>
            <a:ext cx="782994" cy="12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365psd.com/images/istock/previews/4177/41778656-exclamation-and-question-marks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1"/>
          <a:stretch/>
        </p:blipFill>
        <p:spPr bwMode="auto">
          <a:xfrm>
            <a:off x="312108" y="4252159"/>
            <a:ext cx="938876" cy="12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2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l="572" t="363" r="54671" b="2270"/>
          <a:stretch/>
        </p:blipFill>
        <p:spPr>
          <a:xfrm>
            <a:off x="202349" y="4249052"/>
            <a:ext cx="1377689" cy="1283971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2" name="Прямоугольник 21"/>
          <p:cNvSpPr/>
          <p:nvPr/>
        </p:nvSpPr>
        <p:spPr>
          <a:xfrm rot="19501846">
            <a:off x="1978514" y="2417843"/>
            <a:ext cx="7142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Какие предметы изображены</a:t>
            </a:r>
            <a:r>
              <a:rPr lang="en-US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68479" y="1886310"/>
            <a:ext cx="41199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Ты , малыш запомнить должен.</a:t>
            </a:r>
            <a:b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Будь розеткой осторожен!</a:t>
            </a:r>
            <a:b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 ней ни как нельзя играть: </a:t>
            </a:r>
          </a:p>
          <a:p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пальчики в неё совать.</a:t>
            </a:r>
            <a:b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Сунешь палец ненароком </a:t>
            </a:r>
          </a:p>
          <a:p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И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тебя ударит током</a:t>
            </a:r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ак ударит , что прости – </a:t>
            </a:r>
          </a:p>
          <a:p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М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огут даже не спасти.</a:t>
            </a:r>
            <a:b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Дело кончиться бедой – </a:t>
            </a:r>
          </a:p>
          <a:p>
            <a:r>
              <a:rPr lang="ru-RU" sz="2200" b="1" dirty="0">
                <a:solidFill>
                  <a:srgbClr val="002060"/>
                </a:solidFill>
                <a:cs typeface="Times New Roman" panose="02020603050405020304" pitchFamily="18" charset="0"/>
              </a:rPr>
              <a:t>Т</a:t>
            </a:r>
            <a:r>
              <a:rPr lang="ru-RU" sz="2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ок в розетке очень злой!</a:t>
            </a:r>
            <a:endParaRPr lang="ru-RU" sz="2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84765" y="5244209"/>
            <a:ext cx="42317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Ты запомни навсегда: 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Ток не зря запрятан в клетке,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Если выпустишь – беда!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Ничего не суй в розетку!</a:t>
            </a: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31" name="Picture 50" descr="https://avt-20.foto.mail.ru/list/ship_v/_avatar180?1474455586&amp;mrim=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3" t="6414" r="27135"/>
          <a:stretch/>
        </p:blipFill>
        <p:spPr bwMode="auto">
          <a:xfrm flipH="1">
            <a:off x="10973350" y="4557200"/>
            <a:ext cx="1064030" cy="241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ages.freeimages.com/images/premium/previews/5325/53253208-gang-socket-overloaded-with-many-appliances-plugged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" t="5639" r="3575" b="7269"/>
          <a:stretch/>
        </p:blipFill>
        <p:spPr bwMode="auto">
          <a:xfrm>
            <a:off x="1122218" y="152177"/>
            <a:ext cx="3775057" cy="348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2" y="-189607"/>
            <a:ext cx="12242801" cy="70525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9501846">
            <a:off x="4343836" y="2340080"/>
            <a:ext cx="5302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Правила безопасности</a:t>
            </a:r>
            <a:endParaRPr lang="ru-RU" sz="40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14" descr="https://d7zgbk06ve7c.cloudfront.net/assets/120445/5fhdq0uen3ro7zp0o85i/TrafficLight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t="3681" r="24705" b="5144"/>
          <a:stretch/>
        </p:blipFill>
        <p:spPr bwMode="auto">
          <a:xfrm>
            <a:off x="96077" y="4111727"/>
            <a:ext cx="1132169" cy="17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dpo-penza.ru/wp-content/uploads/2017/03/kids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68" t="13358" r="8548" b="33860"/>
          <a:stretch/>
        </p:blipFill>
        <p:spPr bwMode="auto">
          <a:xfrm>
            <a:off x="615140" y="631767"/>
            <a:ext cx="4777763" cy="249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41" y="5972306"/>
            <a:ext cx="2116138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45199" y="4394200"/>
            <a:ext cx="57671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Свинка спряталась за стенкой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снаружи пятачок.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Сунешь штепсельную вилку,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зажжётся ночничок.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5902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187</Words>
  <Application>Microsoft Office PowerPoint</Application>
  <PresentationFormat>Широкоэкранный</PresentationFormat>
  <Paragraphs>45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157</cp:revision>
  <dcterms:created xsi:type="dcterms:W3CDTF">2018-11-18T12:25:37Z</dcterms:created>
  <dcterms:modified xsi:type="dcterms:W3CDTF">2018-12-03T04:19:22Z</dcterms:modified>
</cp:coreProperties>
</file>