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7" r:id="rId3"/>
    <p:sldId id="308" r:id="rId4"/>
    <p:sldId id="309" r:id="rId5"/>
    <p:sldId id="311" r:id="rId6"/>
    <p:sldId id="312" r:id="rId7"/>
    <p:sldId id="316" r:id="rId8"/>
    <p:sldId id="315" r:id="rId9"/>
    <p:sldId id="313" r:id="rId10"/>
    <p:sldId id="314" r:id="rId11"/>
    <p:sldId id="30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C1729F-3E5D-4569-81FC-6CC8DE99A94F}">
          <p14:sldIdLst>
            <p14:sldId id="276"/>
            <p14:sldId id="307"/>
            <p14:sldId id="308"/>
            <p14:sldId id="309"/>
            <p14:sldId id="311"/>
            <p14:sldId id="312"/>
            <p14:sldId id="316"/>
            <p14:sldId id="315"/>
            <p14:sldId id="313"/>
            <p14:sldId id="31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3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0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3C44-1321-420A-AF0F-9106A9B72B37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17" Type="http://schemas.openxmlformats.org/officeDocument/2006/relationships/image" Target="../media/image46.jpe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5" Type="http://schemas.openxmlformats.org/officeDocument/2006/relationships/image" Target="../media/image44.pn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40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7" name="Picture 56" descr="http://ipk.bspu.ru/sites/default/files/obzh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20632" r="17902" b="23195"/>
          <a:stretch/>
        </p:blipFill>
        <p:spPr bwMode="auto">
          <a:xfrm>
            <a:off x="662162" y="185372"/>
            <a:ext cx="4728025" cy="30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d7zgbk06ve7c.cloudfront.net/assets/120445/5fhdq0uen3ro7zp0o85i/TrafficLigh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3681" r="24705" b="5144"/>
          <a:stretch/>
        </p:blipFill>
        <p:spPr bwMode="auto">
          <a:xfrm>
            <a:off x="96077" y="4111727"/>
            <a:ext cx="1132169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g08.rl0.ru/2a5fa97628c6306aaa289ef203056d67/c480x480/khuzina-ds27satka.educhel.ru/uploads/6000/23682/section/602770/.thumbs/0015-038-Domashnie-opasnosti.png?14768069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57" y="2268140"/>
            <a:ext cx="4096188" cy="40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77157">
            <a:off x="3725357" y="1312288"/>
            <a:ext cx="10171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21797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034"/>
            <a:ext cx="12304491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692213" y="2547457"/>
            <a:ext cx="4163753" cy="1561521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6098771" y="2667000"/>
            <a:ext cx="1894396" cy="1865374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05005" y="2728052"/>
            <a:ext cx="317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Я у людей всегда в ходу,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Хоть мой характер крут.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Где надо стукнуть – я приду, -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Ведь мой ударный труд!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68" descr="https://ds02.infourok.ru/uploads/ex/068a/00004121-6ba82b53/img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40363" r="22159" b="6936"/>
          <a:stretch/>
        </p:blipFill>
        <p:spPr bwMode="auto">
          <a:xfrm>
            <a:off x="6208491" y="3113525"/>
            <a:ext cx="1375400" cy="9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2" descr="https://png.pngtree.com/element_our/md/20180515/md_dee94b60f34551e0d885d9fc615229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9" r="62422" b="32011"/>
          <a:stretch/>
        </p:blipFill>
        <p:spPr bwMode="auto">
          <a:xfrm flipH="1">
            <a:off x="1487065" y="394704"/>
            <a:ext cx="2897665" cy="35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7" name="Picture 22" descr="https://img07.rl0.ru/4cca8cba5dcf956e201be6082a9ceed4/c2115x1558/nosiki.ucoz.ru/_ld/14/36930116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55085" r="62044" b="2388"/>
          <a:stretch/>
        </p:blipFill>
        <p:spPr bwMode="auto">
          <a:xfrm rot="12717205">
            <a:off x="5125607" y="1114586"/>
            <a:ext cx="771081" cy="8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img05.rl0.ru/211533f61715a95aa72c3d53b746c90f/c960x720/ds03.infourok.ru/uploads/ex/035b/00056e12-b538281d/img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70128" r="54530" b="7500"/>
          <a:stretch/>
        </p:blipFill>
        <p:spPr bwMode="auto">
          <a:xfrm rot="10800000">
            <a:off x="3197076" y="702039"/>
            <a:ext cx="1231700" cy="5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ttps://img02.rl0.ru/6b2d830d98743dfe24eadb81a50cc59b/c800x800/image.ourclipart.com/201/2012201/safety-pin-clipar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44282" r="6104" b="8041"/>
          <a:stretch/>
        </p:blipFill>
        <p:spPr bwMode="auto">
          <a:xfrm rot="18670243">
            <a:off x="2636070" y="1904772"/>
            <a:ext cx="952363" cy="5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mg06.rl0.ru/661a00a852a9ff657454ee34003d86b6/c433x245/bookz.ru/authors/elena-kaminskaa/skrapbuk_782/i_0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571">
            <a:off x="468001" y="1542769"/>
            <a:ext cx="1979371" cy="11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http://laoblogger.com/images/ax-clip-art-black-and-white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153">
            <a:off x="3730029" y="1703916"/>
            <a:ext cx="1353733" cy="11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img03.rl0.ru/2f1ee1267b24e54d90b81ed111a02d14/c1000x1000/avatars.mds.yandex.net/get-marketpic/196254/market_PmSIbNxYCRbS0zcvQGqGSg/ori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25179"/>
          <a:stretch/>
        </p:blipFill>
        <p:spPr bwMode="auto">
          <a:xfrm>
            <a:off x="2196425" y="512731"/>
            <a:ext cx="478377" cy="7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ttps://img04.rl0.ru/2a4812494677d34cf9f5327e94f5b940/c1000x1000/www.verdeo.ru/i/media/20707_1720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9207">
            <a:off x="312073" y="107555"/>
            <a:ext cx="1188968" cy="11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http://thewestcoastreader.com/wp-content/uploads/2015/03/knitting-1-300x200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3" y="2809018"/>
            <a:ext cx="1609283" cy="10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8" descr="https://www.featurepics.com/StockImage/20110303/thumbtacks-stock-illustration-1805875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6566" r="9371" b="15021"/>
          <a:stretch/>
        </p:blipFill>
        <p:spPr bwMode="auto">
          <a:xfrm>
            <a:off x="4523258" y="233331"/>
            <a:ext cx="683374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798" y="5533023"/>
            <a:ext cx="701859" cy="1272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7518" y="239924"/>
            <a:ext cx="683822" cy="10735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/>
          <a:srcRect l="572" t="363" r="54671" b="2270"/>
          <a:stretch/>
        </p:blipFill>
        <p:spPr>
          <a:xfrm>
            <a:off x="202349" y="4249052"/>
            <a:ext cx="1377689" cy="1283971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Прямоугольник 21"/>
          <p:cNvSpPr/>
          <p:nvPr/>
        </p:nvSpPr>
        <p:spPr>
          <a:xfrm rot="19501846">
            <a:off x="1978514" y="2417843"/>
            <a:ext cx="7142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Какие предметы изображены</a:t>
            </a:r>
            <a:r>
              <a:rPr lang="en-US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18" descr="https://img03.rl0.ru/3d5b025a226d474d3bca80d8ec2a81f3/c612x408/uidou24.ru/images/kartinki/147037560.jpg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6606"/>
          <a:stretch/>
        </p:blipFill>
        <p:spPr bwMode="auto">
          <a:xfrm>
            <a:off x="6991889" y="3157727"/>
            <a:ext cx="4587829" cy="35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 rot="19501846">
            <a:off x="4407237" y="1583873"/>
            <a:ext cx="7181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Острые: колющие, режущие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94" r="5240" b="36654"/>
          <a:stretch/>
        </p:blipFill>
        <p:spPr>
          <a:xfrm>
            <a:off x="6418727" y="3732279"/>
            <a:ext cx="3458094" cy="223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177" t="10416" r="17910" b="16142"/>
          <a:stretch/>
        </p:blipFill>
        <p:spPr>
          <a:xfrm>
            <a:off x="10302634" y="141374"/>
            <a:ext cx="1734999" cy="172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5107" y="1866419"/>
            <a:ext cx="182121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0680" t="9901" r="18995" b="18332"/>
          <a:stretch/>
        </p:blipFill>
        <p:spPr>
          <a:xfrm>
            <a:off x="10330160" y="3542819"/>
            <a:ext cx="1766165" cy="170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30159" y="5267863"/>
            <a:ext cx="1707473" cy="16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 rot="19536937">
            <a:off x="2571345" y="2711183"/>
            <a:ext cx="7694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Опасности подстерегают на каждом  шагу</a:t>
            </a:r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54" descr="https://s3.pixers.pics/pixers/700/FO/41/50/67/68/700_FO41506768_cbdc9daa8e29f7f43541e66ec2de1bc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141">
            <a:off x="187324" y="4373641"/>
            <a:ext cx="1277415" cy="13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2" descr="https://img09.rl0.ru/7a4c186c6af9fc952797af4e11adb3d7/c302x600/img3.stockfresh.com/files/b/bluering/m/62/7735596_stock-vector-boy-with-broken-leg-and-ar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58" y="292107"/>
            <a:ext cx="1947111" cy="38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8" y="281046"/>
            <a:ext cx="5272991" cy="22660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67415" y="1218737"/>
            <a:ext cx="335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Сейчас попробуем определить,</a:t>
            </a:r>
          </a:p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акие предметы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можно считать опасными,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помощью простых загадок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cdn3.vectorstock.com/i/1000x1000/04/12/question-and-exclamation-marks-vector-4404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8" b="7524"/>
          <a:stretch/>
        </p:blipFill>
        <p:spPr bwMode="auto">
          <a:xfrm>
            <a:off x="674594" y="472949"/>
            <a:ext cx="743728" cy="13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dn3.vectorstock.com/i/1000x1000/04/12/question-and-exclamation-marks-vector-4404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r="57358" b="7524"/>
          <a:stretch/>
        </p:blipFill>
        <p:spPr bwMode="auto">
          <a:xfrm>
            <a:off x="1418322" y="622607"/>
            <a:ext cx="514344" cy="11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6" descr="https://img08.rl0.ru/2cd514a885d4fd122a7c360c4f8cf796/c1162x1600/2.bp.blogspot.com/-D1GVgBRhn1A/V998QEGl5tI/AAAAAAAAXpA/t1DRXTURDJ4gE5YZ-TwR7VBSkSIKjvK6ACLcB/s1600/%25D0%25B7%25D0%25B0%25D0%25B3%25D0%25B0%25D0%25B4%25D0%25BA%25D0%25B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88740"/>
            <a:ext cx="3389243" cy="46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6" y="3275398"/>
            <a:ext cx="4851899" cy="252905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58656" y="3359592"/>
            <a:ext cx="380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кухне лучший друг для нас он: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Хлеб нарежет или мясо,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Фрукты, колбасу и сыр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Превратит в богатый пир!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Чистит, режет, масло мажет,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Банки открывает даже…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Вещи лучше не найдешь.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Что же это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Острый …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683116">
            <a:off x="5939308" y="3736726"/>
            <a:ext cx="1299324" cy="1749090"/>
          </a:xfrm>
          <a:prstGeom prst="rect">
            <a:avLst/>
          </a:prstGeom>
        </p:spPr>
      </p:pic>
      <p:pic>
        <p:nvPicPr>
          <p:cNvPr id="23" name="Picture 62" descr="https://dou21kav.ru/wp-content/uploads/2017/10/shg-768x57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/>
          <a:stretch/>
        </p:blipFill>
        <p:spPr bwMode="auto">
          <a:xfrm>
            <a:off x="936515" y="302340"/>
            <a:ext cx="3880898" cy="3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4503" y="5804451"/>
            <a:ext cx="759766" cy="10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6" y="3275398"/>
            <a:ext cx="4851899" cy="252905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26471" y="3913588"/>
            <a:ext cx="380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Сделаны из железа,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Умеют стричь и резать…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Когда они встречаются,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 части разделяются!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4" descr="https://img05.rl0.ru/211533f61715a95aa72c3d53b746c90f/c960x720/ds03.infourok.ru/uploads/ex/035b/00056e12-b538281d/img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26036" r="66730" b="35280"/>
          <a:stretch/>
        </p:blipFill>
        <p:spPr bwMode="auto">
          <a:xfrm>
            <a:off x="5987412" y="3830187"/>
            <a:ext cx="1237330" cy="12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krz-liski.detkin-club.ru/images/custom_2/1_59954b4abd7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920" y="309887"/>
            <a:ext cx="2902688" cy="36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8487294" y="2322550"/>
            <a:ext cx="3532805" cy="143527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7100990" y="2306396"/>
            <a:ext cx="1729721" cy="1725278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74128" y="2440021"/>
            <a:ext cx="3079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Весь я сделан из железа,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 меня ни ног… ни рук…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Я по шляпку в доску влезу,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 по мне всё тук да тук!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66" descr="https://d2gg9evh47fn9z.cloudfront.net/800px_COLOURBOX42135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37" y="2664071"/>
            <a:ext cx="1579425" cy="10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/>
          <p:cNvSpPr/>
          <p:nvPr/>
        </p:nvSpPr>
        <p:spPr>
          <a:xfrm flipH="1">
            <a:off x="7833359" y="4734027"/>
            <a:ext cx="3532805" cy="143527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Блок-схема: узел 8"/>
          <p:cNvSpPr/>
          <p:nvPr/>
        </p:nvSpPr>
        <p:spPr>
          <a:xfrm>
            <a:off x="6311276" y="4647071"/>
            <a:ext cx="1729721" cy="1725278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29230" y="4810407"/>
            <a:ext cx="3079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Каждый день в работе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Слесарю нужна.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винтами и шурупами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Она всегда дружна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img01.rl0.ru/c00f313bc2c93a06df95fb45de2e2627/c3546x2736/kompukter.ru/wp-content/uploads/2018/01/otvertka-dlya-chistki-klaviatu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99" y="5030626"/>
            <a:ext cx="1270275" cy="9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665" y="544953"/>
            <a:ext cx="3212870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9501846">
            <a:off x="4343836" y="2340080"/>
            <a:ext cx="5302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Правила безопасности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8601" y="4993207"/>
            <a:ext cx="7146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Если кнопки из коробки разлетелись – собери!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Если гвозди под ногами ты увидел – подбери!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Эти острые предметы не бросай ты на полу: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Сам наступишь незаметно – с раной повезут к врачу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86" descr="http://skazkacentr.ru/attachments/Image/rebenok.pn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61" y="275623"/>
            <a:ext cx="2915574" cy="37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36" y="5407025"/>
            <a:ext cx="7985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https://d7zgbk06ve7c.cloudfront.net/assets/120445/5fhdq0uen3ro7zp0o85i/TrafficLigh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3681" r="24705" b="5144"/>
          <a:stretch/>
        </p:blipFill>
        <p:spPr bwMode="auto">
          <a:xfrm>
            <a:off x="96077" y="4111727"/>
            <a:ext cx="1132169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8526349" y="5358264"/>
            <a:ext cx="3394029" cy="1190564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7522074" y="5292719"/>
            <a:ext cx="1355826" cy="1322533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47541" y="2260646"/>
            <a:ext cx="3129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Всех на свете обшивает,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Что сошьёт –не надевает…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46" descr="https://3.allegroimg.com/s128/03eb7b/dba2c37c49b48c93918b198b7e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95" y="5602429"/>
            <a:ext cx="872676" cy="7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 flipH="1">
            <a:off x="4792696" y="4434627"/>
            <a:ext cx="2684569" cy="1003087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8832887" y="2084031"/>
            <a:ext cx="3111282" cy="1003087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Блок-схема: узел 19"/>
          <p:cNvSpPr/>
          <p:nvPr/>
        </p:nvSpPr>
        <p:spPr>
          <a:xfrm>
            <a:off x="3743612" y="4324800"/>
            <a:ext cx="1306683" cy="1283836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Блок-схема: узел 20"/>
          <p:cNvSpPr/>
          <p:nvPr/>
        </p:nvSpPr>
        <p:spPr>
          <a:xfrm>
            <a:off x="7665595" y="2037427"/>
            <a:ext cx="1351012" cy="1283410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90" descr="http://sonnik.poncy.ru/media/uploads/dict/b/u/bulavka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/>
          <a:stretch/>
        </p:blipFill>
        <p:spPr bwMode="auto">
          <a:xfrm>
            <a:off x="3890761" y="4557850"/>
            <a:ext cx="980643" cy="8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2" descr="http://3.bp.blogspot.com/-noTG4m-WkOk/UFslcCvAKUI/AAAAAAAAAgg/OhMSd6RHlQQ/s1600/%D0%B3%D0%BE%D0%BB%D0%BA%D0%B0+%D0%B7+%D0%BD%D0%B8%D1%82%D0%BA%D0%BE%D1%8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530" r="5705" b="6359"/>
          <a:stretch/>
        </p:blipFill>
        <p:spPr bwMode="auto">
          <a:xfrm>
            <a:off x="8043538" y="2182377"/>
            <a:ext cx="707429" cy="8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307065" y="4613004"/>
            <a:ext cx="229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Остра как игла,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 шить ею нельзя…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63130" y="5431362"/>
            <a:ext cx="2839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Тонкий короткий гвоздик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широкой плоской шляпкой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закрепления бумаги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ткани…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8672740" y="3513768"/>
            <a:ext cx="3265261" cy="1292140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Блок-схема: узел 25"/>
          <p:cNvSpPr/>
          <p:nvPr/>
        </p:nvSpPr>
        <p:spPr>
          <a:xfrm>
            <a:off x="7578351" y="3514438"/>
            <a:ext cx="1355826" cy="1322533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4" descr="https://yt3.ggpht.com/a-/ACSszfHULywfN01vXuxqz3_j1AfCuZHTcXTSrYEZkQ=s900-mo-c-c0xffffffff-rj-k-no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6018" r="11032"/>
          <a:stretch/>
        </p:blipFill>
        <p:spPr bwMode="auto">
          <a:xfrm>
            <a:off x="7829356" y="3761179"/>
            <a:ext cx="760954" cy="9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16607" y="3646794"/>
            <a:ext cx="3003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Две стройные сестрицы </a:t>
            </a:r>
          </a:p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В руках у мастерицы. </a:t>
            </a:r>
          </a:p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Весь день ныряли в петельки… </a:t>
            </a:r>
          </a:p>
          <a:p>
            <a:pPr fontAlgn="base"/>
            <a:r>
              <a:rPr lang="ru-RU" sz="1600" b="1" dirty="0">
                <a:solidFill>
                  <a:srgbClr val="002060"/>
                </a:solidFill>
              </a:rPr>
              <a:t>И вот он — шарф для Петеньки.</a:t>
            </a:r>
            <a:endParaRPr lang="ru-RU" sz="1600" b="1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477" y="663660"/>
            <a:ext cx="237764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5" y="3275398"/>
            <a:ext cx="4851899" cy="2036435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16452"/>
            <a:ext cx="1988501" cy="199930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94787" y="3416452"/>
            <a:ext cx="3497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Замечательный дружище;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деревянною ручищей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Да железный обушок,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Да каленый гребешок…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Он у плотника в почёте,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Каждый день с ним на работе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38" descr="http://smmag.ru/wa-data/public/shop/products/00/87/58700/images/13129/13129.9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18" y="4089862"/>
            <a:ext cx="1668811" cy="7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4" descr="https://img08.rl0.ru/8c8eab5a5327d0f5b74bfcaaa7a7ca23/c750x549/data14.i.gallery.ru/albums/gallery/122338-f7f1c-41426870-m750x740-u1b6e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6E7EB"/>
              </a:clrFrom>
              <a:clrTo>
                <a:srgbClr val="E6E7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8540" r="50179" b="8209"/>
          <a:stretch/>
        </p:blipFill>
        <p:spPr bwMode="auto">
          <a:xfrm>
            <a:off x="1679713" y="623163"/>
            <a:ext cx="2455798" cy="30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259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143</cp:revision>
  <dcterms:created xsi:type="dcterms:W3CDTF">2018-11-18T12:25:37Z</dcterms:created>
  <dcterms:modified xsi:type="dcterms:W3CDTF">2019-04-09T09:07:11Z</dcterms:modified>
</cp:coreProperties>
</file>