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0" r:id="rId5"/>
    <p:sldId id="270" r:id="rId6"/>
    <p:sldId id="269" r:id="rId7"/>
    <p:sldId id="268" r:id="rId8"/>
    <p:sldId id="267" r:id="rId9"/>
    <p:sldId id="265" r:id="rId10"/>
    <p:sldId id="262" r:id="rId11"/>
    <p:sldId id="271" r:id="rId12"/>
    <p:sldId id="273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CC4-54B9-4A22-AD6A-1D7895523A9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2C54-7955-418B-88F3-56991CC9E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9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CC4-54B9-4A22-AD6A-1D7895523A9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2C54-7955-418B-88F3-56991CC9E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37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CC4-54B9-4A22-AD6A-1D7895523A9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2C54-7955-418B-88F3-56991CC9E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1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CC4-54B9-4A22-AD6A-1D7895523A9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2C54-7955-418B-88F3-56991CC9E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2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CC4-54B9-4A22-AD6A-1D7895523A9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2C54-7955-418B-88F3-56991CC9E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CC4-54B9-4A22-AD6A-1D7895523A9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2C54-7955-418B-88F3-56991CC9E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3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CC4-54B9-4A22-AD6A-1D7895523A9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2C54-7955-418B-88F3-56991CC9E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0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CC4-54B9-4A22-AD6A-1D7895523A9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2C54-7955-418B-88F3-56991CC9E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9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CC4-54B9-4A22-AD6A-1D7895523A9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2C54-7955-418B-88F3-56991CC9E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CC4-54B9-4A22-AD6A-1D7895523A9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2C54-7955-418B-88F3-56991CC9E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1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CC4-54B9-4A22-AD6A-1D7895523A9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2C54-7955-418B-88F3-56991CC9E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1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DCC4-54B9-4A22-AD6A-1D7895523A9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22C54-7955-418B-88F3-56991CC9E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0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0"/>
            <a:ext cx="91328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Правила безопасности 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для детей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74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63" y="9525"/>
            <a:ext cx="91328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221088"/>
            <a:ext cx="3024336" cy="79208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Century Gothic" pitchFamily="34" charset="0"/>
              </a:rPr>
              <a:t>Не играй с дверью - 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013176"/>
            <a:ext cx="3888432" cy="62562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Century Gothic" pitchFamily="34" charset="0"/>
              </a:rPr>
              <a:t>можешь прищемить пальчики !</a:t>
            </a:r>
            <a:endParaRPr lang="ru-RU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3024634" cy="326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85" y="1268760"/>
            <a:ext cx="3106448" cy="3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427984" y="3212976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113" y="0"/>
            <a:ext cx="91328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085184"/>
            <a:ext cx="3528392" cy="12241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Century Gothic" pitchFamily="34" charset="0"/>
              </a:rPr>
              <a:t>Не засовывай в рот и не глотай мелкие предметы - 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365104"/>
            <a:ext cx="3635896" cy="12961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можешь задохнуться или поранить внутренние органы!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3587998" cy="38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721834" cy="330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4932040" y="3501008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113" y="0"/>
            <a:ext cx="91328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437112"/>
            <a:ext cx="3528392" cy="64807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Century Gothic" pitchFamily="34" charset="0"/>
              </a:rPr>
              <a:t>Не бей никого никогда по голове -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725144"/>
            <a:ext cx="3528392" cy="93610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можешь покалечить человека!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23145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30099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355976" y="3284984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328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60648"/>
            <a:ext cx="7776864" cy="1152128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Назови опасные предметы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5013176"/>
            <a:ext cx="1383208" cy="14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052736"/>
            <a:ext cx="11049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429000"/>
            <a:ext cx="1363441" cy="25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013176"/>
            <a:ext cx="1411982" cy="150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573016"/>
            <a:ext cx="2019666" cy="141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085184"/>
            <a:ext cx="1394016" cy="146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573016"/>
            <a:ext cx="1800200" cy="117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492896"/>
            <a:ext cx="1597923" cy="92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980728"/>
            <a:ext cx="854915" cy="141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052736"/>
            <a:ext cx="1432249" cy="12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124744"/>
            <a:ext cx="1652171" cy="11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132856"/>
            <a:ext cx="911613" cy="121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348880"/>
            <a:ext cx="1400687" cy="109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589240"/>
            <a:ext cx="1710979" cy="7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005064"/>
            <a:ext cx="1440160" cy="87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3" y="3933056"/>
            <a:ext cx="1348084" cy="85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3848" y="908720"/>
            <a:ext cx="499121" cy="499121"/>
          </a:xfrm>
          <a:prstGeom prst="rect">
            <a:avLst/>
          </a:prstGeom>
          <a:noFill/>
        </p:spPr>
      </p:pic>
      <p:pic>
        <p:nvPicPr>
          <p:cNvPr id="23" name="Picture 4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80112" y="2636912"/>
            <a:ext cx="499121" cy="499121"/>
          </a:xfrm>
          <a:prstGeom prst="rect">
            <a:avLst/>
          </a:prstGeom>
          <a:noFill/>
        </p:spPr>
      </p:pic>
      <p:pic>
        <p:nvPicPr>
          <p:cNvPr id="24" name="Picture 4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59832" y="2204864"/>
            <a:ext cx="499121" cy="499121"/>
          </a:xfrm>
          <a:prstGeom prst="rect">
            <a:avLst/>
          </a:prstGeom>
          <a:noFill/>
        </p:spPr>
      </p:pic>
      <p:pic>
        <p:nvPicPr>
          <p:cNvPr id="25" name="Picture 4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72200" y="1124744"/>
            <a:ext cx="499121" cy="499121"/>
          </a:xfrm>
          <a:prstGeom prst="rect">
            <a:avLst/>
          </a:prstGeom>
          <a:noFill/>
        </p:spPr>
      </p:pic>
      <p:pic>
        <p:nvPicPr>
          <p:cNvPr id="26" name="Picture 4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59632" y="2204864"/>
            <a:ext cx="571129" cy="571129"/>
          </a:xfrm>
          <a:prstGeom prst="rect">
            <a:avLst/>
          </a:prstGeom>
          <a:noFill/>
        </p:spPr>
      </p:pic>
      <p:pic>
        <p:nvPicPr>
          <p:cNvPr id="27" name="Picture 4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87624" y="3717032"/>
            <a:ext cx="499121" cy="499121"/>
          </a:xfrm>
          <a:prstGeom prst="rect">
            <a:avLst/>
          </a:prstGeom>
          <a:noFill/>
        </p:spPr>
      </p:pic>
      <p:pic>
        <p:nvPicPr>
          <p:cNvPr id="28" name="Picture 4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87624" y="5013176"/>
            <a:ext cx="499121" cy="499121"/>
          </a:xfrm>
          <a:prstGeom prst="rect">
            <a:avLst/>
          </a:prstGeom>
          <a:noFill/>
        </p:spPr>
      </p:pic>
      <p:pic>
        <p:nvPicPr>
          <p:cNvPr id="29" name="Picture 4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3848" y="5013176"/>
            <a:ext cx="499121" cy="499121"/>
          </a:xfrm>
          <a:prstGeom prst="rect">
            <a:avLst/>
          </a:prstGeom>
          <a:noFill/>
        </p:spPr>
      </p:pic>
      <p:pic>
        <p:nvPicPr>
          <p:cNvPr id="30" name="Picture 4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6016" y="3789040"/>
            <a:ext cx="499121" cy="499121"/>
          </a:xfrm>
          <a:prstGeom prst="rect">
            <a:avLst/>
          </a:prstGeom>
          <a:noFill/>
        </p:spPr>
      </p:pic>
      <p:pic>
        <p:nvPicPr>
          <p:cNvPr id="31" name="Picture 4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0" y="2924944"/>
            <a:ext cx="499121" cy="499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3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63" y="9525"/>
            <a:ext cx="91328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149080"/>
            <a:ext cx="3312368" cy="1152127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Century Gothic" pitchFamily="34" charset="0"/>
              </a:rPr>
              <a:t>Не засовывай никакие предметы в ухо -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797152"/>
            <a:ext cx="3672408" cy="7200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можешь повредить этот орган слуха и оглохнуть!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19240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24098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211960" y="3356992"/>
            <a:ext cx="978408" cy="484632"/>
          </a:xfrm>
          <a:prstGeom prst="rightArrow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63" y="0"/>
            <a:ext cx="91328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56993"/>
            <a:ext cx="3096344" cy="64807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Century Gothic" pitchFamily="34" charset="0"/>
              </a:rPr>
              <a:t>Не играй с верёвкой -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509120"/>
            <a:ext cx="3384376" cy="12241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Ты можешь затянуть её на шее и задохнуться!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3072"/>
            <a:ext cx="3065339" cy="293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014713" cy="27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427984" y="2348880"/>
            <a:ext cx="978408" cy="484632"/>
          </a:xfrm>
          <a:prstGeom prst="rightArrow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113" y="20637"/>
            <a:ext cx="91328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475656" y="3789040"/>
            <a:ext cx="3528392" cy="57606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Century Gothic" pitchFamily="34" charset="0"/>
              </a:rPr>
              <a:t>Не играй с вилкой -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148064" y="4437112"/>
            <a:ext cx="3096344" cy="12241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можешь поранить глаза или другие части тела!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30956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0670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572000" y="3140968"/>
            <a:ext cx="978408" cy="484632"/>
          </a:xfrm>
          <a:prstGeom prst="rightArrow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0637"/>
            <a:ext cx="91328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789040"/>
            <a:ext cx="3744416" cy="100811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Century Gothic" pitchFamily="34" charset="0"/>
              </a:rPr>
              <a:t>Не засовывай мелкие предметы в нос - 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581128"/>
            <a:ext cx="2736304" cy="10801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можешь задохнуться!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25527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3336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644008" y="3068960"/>
            <a:ext cx="978408" cy="484632"/>
          </a:xfrm>
          <a:prstGeom prst="rightArrow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63" y="9525"/>
            <a:ext cx="91328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115616" y="4437112"/>
            <a:ext cx="3672408" cy="12241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Century Gothic" pitchFamily="34" charset="0"/>
              </a:rPr>
              <a:t>Не бери в рот кусочки лопнувшего воздушного шарика - 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1632" y="4797152"/>
            <a:ext cx="2628800" cy="76964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можешь задохнуться!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2886819" cy="362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200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362475" y="3541521"/>
            <a:ext cx="978408" cy="484632"/>
          </a:xfrm>
          <a:prstGeom prst="rightArrow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63" y="9525"/>
            <a:ext cx="91328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149080"/>
            <a:ext cx="3528392" cy="12241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Century Gothic" pitchFamily="34" charset="0"/>
              </a:rPr>
              <a:t>Не ходи не бегай с длинным или острым предметом во рту - 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560" y="4725144"/>
            <a:ext cx="3060848" cy="144016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можешь упасть, натолкнуться и поранить себя!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24669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5814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995936" y="3212976"/>
            <a:ext cx="978408" cy="484632"/>
          </a:xfrm>
          <a:prstGeom prst="rightArrow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63" y="9525"/>
            <a:ext cx="91328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933056"/>
            <a:ext cx="3744416" cy="12961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Century Gothic" pitchFamily="34" charset="0"/>
              </a:rPr>
              <a:t>Не захлопывай резко двери шкафчика - 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581128"/>
            <a:ext cx="3888432" cy="93610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можешь прищемить пальчики!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29432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9432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355976" y="3212976"/>
            <a:ext cx="978408" cy="484632"/>
          </a:xfrm>
          <a:prstGeom prst="rightArrow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775" y="0"/>
            <a:ext cx="9132887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861048"/>
            <a:ext cx="3672408" cy="115212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Century Gothic" pitchFamily="34" charset="0"/>
              </a:rPr>
              <a:t>Не надевай на голову полиэтиленовый пакет -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085184"/>
            <a:ext cx="3816424" cy="7200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можешь задохнуться !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2287"/>
            <a:ext cx="2880320" cy="310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452543" cy="392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211960" y="218544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146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Правила безопасности  для детей</vt:lpstr>
      <vt:lpstr>Не засовывай никакие предметы в ухо -</vt:lpstr>
      <vt:lpstr>Не играй с верёвкой -</vt:lpstr>
      <vt:lpstr>Не играй с вилкой -</vt:lpstr>
      <vt:lpstr>Не засовывай мелкие предметы в нос - </vt:lpstr>
      <vt:lpstr>Не бери в рот кусочки лопнувшего воздушного шарика - </vt:lpstr>
      <vt:lpstr>Не ходи не бегай с длинным или острым предметом во рту - </vt:lpstr>
      <vt:lpstr>Не захлопывай резко двери шкафчика - </vt:lpstr>
      <vt:lpstr>Не надевай на голову полиэтиленовый пакет -</vt:lpstr>
      <vt:lpstr>Не играй с дверью - </vt:lpstr>
      <vt:lpstr>Не засовывай в рот и не глотай мелкие предметы - </vt:lpstr>
      <vt:lpstr>Не бей никого никогда по голове -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 для детей</dc:title>
  <dc:creator>Надежда</dc:creator>
  <cp:lastModifiedBy>Алёна Дмитриевна</cp:lastModifiedBy>
  <cp:revision>56</cp:revision>
  <dcterms:created xsi:type="dcterms:W3CDTF">2018-11-14T14:54:24Z</dcterms:created>
  <dcterms:modified xsi:type="dcterms:W3CDTF">2018-11-20T09:26:07Z</dcterms:modified>
</cp:coreProperties>
</file>