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1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5DDD-38A5-4351-95D5-AC972CEA9018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17CE-5E6A-4804-BB06-903EABAD8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73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5DDD-38A5-4351-95D5-AC972CEA9018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17CE-5E6A-4804-BB06-903EABAD8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837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5DDD-38A5-4351-95D5-AC972CEA9018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17CE-5E6A-4804-BB06-903EABAD8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13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5DDD-38A5-4351-95D5-AC972CEA9018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17CE-5E6A-4804-BB06-903EABAD8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40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5DDD-38A5-4351-95D5-AC972CEA9018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17CE-5E6A-4804-BB06-903EABAD8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73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5DDD-38A5-4351-95D5-AC972CEA9018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17CE-5E6A-4804-BB06-903EABAD8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546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5DDD-38A5-4351-95D5-AC972CEA9018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17CE-5E6A-4804-BB06-903EABAD8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25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5DDD-38A5-4351-95D5-AC972CEA9018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17CE-5E6A-4804-BB06-903EABAD8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2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5DDD-38A5-4351-95D5-AC972CEA9018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17CE-5E6A-4804-BB06-903EABAD8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7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5DDD-38A5-4351-95D5-AC972CEA9018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17CE-5E6A-4804-BB06-903EABAD8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4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5DDD-38A5-4351-95D5-AC972CEA9018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17CE-5E6A-4804-BB06-903EABAD8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25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F5DDD-38A5-4351-95D5-AC972CEA9018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817CE-5E6A-4804-BB06-903EABAD8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71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"/>
                    </a14:imgEffect>
                    <a14:imgEffect>
                      <a14:saturation sat="400000"/>
                    </a14:imgEffect>
                    <a14:imgEffect>
                      <a14:brightnessContrast bright="-4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064" cy="68597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371474" y="276223"/>
            <a:ext cx="1853795" cy="1935093"/>
          </a:xfrm>
          <a:prstGeom prst="rect">
            <a:avLst/>
          </a:prstGeom>
        </p:spPr>
      </p:pic>
      <p:pic>
        <p:nvPicPr>
          <p:cNvPr id="3074" name="Рисунок 1" descr="vygotsk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8"/>
          <a:stretch>
            <a:fillRect/>
          </a:stretch>
        </p:blipFill>
        <p:spPr bwMode="auto">
          <a:xfrm>
            <a:off x="9504027" y="0"/>
            <a:ext cx="2335793" cy="26479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965847" y="103257"/>
            <a:ext cx="64508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76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Выготский Лев Семёнович</a:t>
            </a:r>
            <a:r>
              <a:rPr kumimoji="0" lang="ru-RU" alt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934717" y="1032108"/>
            <a:ext cx="451306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76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76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619CA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«Он был гениальный человек,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rgbClr val="0619CA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0" marR="0" lvl="0" indent="76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619CA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создавший советскую психологию». 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rgbClr val="0619CA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0" marR="0" lvl="0" indent="76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0619CA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915025" y="1876343"/>
            <a:ext cx="20746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76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76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619CA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Б. В. Зейгарник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619CA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4432" y="2509420"/>
            <a:ext cx="118872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1896–1934) — выдающийся учёный, мыслитель, известный в мировой психологии выдающийся советский психолог, педагог, </a:t>
            </a:r>
            <a:r>
              <a:rPr lang="ru-RU" alt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нейролингвист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изобретательный экспериментатор, вдумчивый теоретик, знаток литературы, профессор Института экспериментальной психологии в г. Москве, один из основателей советской школы психологии, классик мировой психологической науки.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0" i="1" strike="noStrike" cap="none" normalizeH="0" baseline="0" dirty="0" smtClean="0">
                <a:ln>
                  <a:noFill/>
                </a:ln>
                <a:solidFill>
                  <a:srgbClr val="0619CA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«Лев Семенович Выготский бесспорно занимает исключительное место в истории советской психологии. Именно он заложил те основы, которые стали исходными для ее дальнейшего развития и во многом определили ее современное состояние… Нет почти ни одной области психологических знаний, в которую Л. С. Выготский не внес бы важного вклада. Психология искусства, общая психология, детская и педагогическая психология, психология аномальных детей, </a:t>
            </a:r>
            <a:r>
              <a:rPr kumimoji="0" lang="ru-RU" altLang="ru-RU" sz="2000" b="0" i="1" strike="noStrike" cap="none" normalizeH="0" baseline="0" dirty="0" err="1" smtClean="0">
                <a:ln>
                  <a:noFill/>
                </a:ln>
                <a:solidFill>
                  <a:srgbClr val="0619CA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пато</a:t>
            </a:r>
            <a:r>
              <a:rPr kumimoji="0" lang="ru-RU" altLang="ru-RU" sz="2000" b="0" i="1" strike="noStrike" cap="none" normalizeH="0" baseline="0" dirty="0" smtClean="0">
                <a:ln>
                  <a:noFill/>
                </a:ln>
                <a:solidFill>
                  <a:srgbClr val="0619CA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 нейропсихология — во все эти области он внес новую струю»</a:t>
            </a:r>
            <a:r>
              <a:rPr kumimoji="0" lang="ru-RU" altLang="ru-RU" sz="2000" b="0" i="1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так журнал «Вопросы психологии» писал к 80-летию со дня рождения Выготского. 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только учение Выготского, но и его жизненная судьба привлекают нас сегодня.  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Л.С. Выготский родился 17 ноября 1896 г. в Орше, недалеко от Минска, вторым ребенком в многодетной семье банковского служащего. Его родители были людьми небогатыми, но высокообразованными, владели несколькими языками Их примеру последовал и сын, в совершенстве овладевший английским, французским и немецким. Семья придерживалась прогрессивных взглядов, в ней высоко ценили образование и культуру, способствовали распространению просвещения. В доме любили театр и знали литературу, глубоко интересовались философией, психологией и педагогикой. Всю жизнь семьи окрашивала атмосфера творчества.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47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"/>
                    </a14:imgEffect>
                    <a14:imgEffect>
                      <a14:saturation sat="400000"/>
                    </a14:imgEffect>
                    <a14:imgEffect>
                      <a14:brightnessContrast bright="-4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2500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V="1">
            <a:off x="0" y="123108"/>
            <a:ext cx="1362075" cy="142180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71476" y="147428"/>
            <a:ext cx="12125324" cy="6794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84480" indent="449580" algn="just">
              <a:lnSpc>
                <a:spcPts val="1725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	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1897 г. семья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переезжает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Гомель, где стала своеобразным культурным центром, 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тец Выготского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84480" indent="449580" algn="just">
              <a:lnSpc>
                <a:spcPts val="1725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организовал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Гомеле городскую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публичную библиотеку.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 одаренным мальчиком и получал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marR="284480" indent="449580" algn="just">
              <a:lnSpc>
                <a:spcPts val="1725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домашнее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образование.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1912 г. он доучивался в частной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гимназии.</a:t>
            </a:r>
          </a:p>
          <a:p>
            <a:pPr marR="284480" indent="449580" algn="just">
              <a:lnSpc>
                <a:spcPts val="1725"/>
              </a:lnSpc>
              <a:spcBef>
                <a:spcPts val="600"/>
              </a:spcBef>
              <a:spcAft>
                <a:spcPts val="0"/>
              </a:spcAft>
            </a:pP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84480" indent="449580" algn="just">
              <a:lnSpc>
                <a:spcPts val="1725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	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1913 г. по окончании гимназии Выготский поступает в МГУ на медицинский факультет, а через месяц переводится на юридический и оканчивает его в 1917 г.  Наряду с государственным университетом Выготский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посещет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занятия (1914-1917 гг.) в учебном заведении особого типа, созданном на средства либерального деятеля народного образования А. Л. Шанявского. Это был Народный университет, без обязательных курсов и посещений, без зачетов и экзаменов, где мог обучаться всякий желающий. Диплом Университета Шанявского официального признания не имел. Однако уровень преподавания был там чрезвычайно высок, так как преподавали в нем выдающиеся ученые (К. А. Тимирязев, В. И. Вернадский, С. А. 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Сакулин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С. А. Чаплыгин, Н. Д. Зелинский и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которые в знак протеста против политики правительства покинули Московский университет после студенческих волнений 1911 г. и последовавших за этим репрессий. Психологию и педагогику в этом университете преподавал П. П. 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Блонский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Зародившееся в студенческие годы увлечение психологией определило всю его последующую судьбу. Сам он об этом писал так: </a:t>
            </a:r>
            <a:r>
              <a:rPr lang="ru-RU" sz="2000" dirty="0" smtClean="0">
                <a:solidFill>
                  <a:srgbClr val="0619CA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«Научные занятия по психологии начал еще в университете. С тех пор ни на один год не прерывал работы по этой специальности».</a:t>
            </a:r>
            <a:r>
              <a:rPr lang="ru-RU" sz="2000" dirty="0" smtClean="0">
                <a:solidFill>
                  <a:srgbClr val="0619C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Небезынтересно, что специального психологического образования как такового в ту пору практически не существовало, и Л. С. Выготский, подобно большинству пионеров этой науки, дипломированным психологом не был.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84480" indent="449580" algn="just">
              <a:spcBef>
                <a:spcPts val="60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1915 году, в 19 лет он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пишет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замечательную работу «Трагедия о Гамлете, принце Датском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 же психологический анализ басен, рассказов И. А. Бунина и ряд других хорошо известных сегодня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работ.</a:t>
            </a:r>
          </a:p>
          <a:p>
            <a:pPr marR="284480" indent="449580" algn="just">
              <a:spcBef>
                <a:spcPts val="60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1917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с началом революции юноша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возвращается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Гомель. Гомельский период длился до 1924 г. и был началом его психологической и педагогической деятельности, в этот период он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успевает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выработать совершенно новый взгляд на психологию искусства и его роль в жизни человека, по сути дела, заложив основы психологического подхода к литературному творчеству.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84480" indent="449580" algn="just">
              <a:lnSpc>
                <a:spcPts val="1725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Здесь он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женится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 у него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рождается старшая дочь Гита.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Сначала он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дает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частные уроки, затем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читет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курс филологии и логики в разных школах города,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принимет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активное участие в становлении школы нового типа.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также, преподает филологию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педтехникуме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где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создет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консультационный кабинет психологии. 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97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"/>
                    </a14:imgEffect>
                    <a14:imgEffect>
                      <a14:saturation sat="400000"/>
                    </a14:imgEffect>
                    <a14:imgEffect>
                      <a14:brightnessContrast bright="-4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2500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V="1">
            <a:off x="0" y="123108"/>
            <a:ext cx="1362075" cy="142180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0500" y="403274"/>
            <a:ext cx="12382500" cy="396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84480" indent="449580" algn="just">
              <a:lnSpc>
                <a:spcPts val="1725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1920 г. заразившись от брата, Лев Семенович заболел туберкулезом.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84480" indent="449580" algn="just">
              <a:lnSpc>
                <a:spcPts val="1725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6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января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1924 г. в Петрограде на съезде исследователей поведения, Выготский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выступет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докладом, в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84480" indent="449580" algn="just">
              <a:lnSpc>
                <a:spcPts val="1725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основе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которого он заложил идею объединить знание о поведении как системе рефлексов с зависимостью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этого</a:t>
            </a:r>
          </a:p>
          <a:p>
            <a:pPr marR="284480" indent="449580" algn="just">
              <a:lnSpc>
                <a:spcPts val="1725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поведения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когда речь идет о человеке, от сознания, воплощенного в речевых реакциях. Доклад, сделанный Выготским,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производит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А. Р.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Лурию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такое впечатление, что он, несмотря на молодость, бывший уже тогда ученым секретарем Психологического института, сразу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бросается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убеждать К. Н. Корнилова, возглавлявшего институт, немедленно, сейчас же этого никому не известного человека из Гомеля переманить в Москву. Выготский предложение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принимает, переезжает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Москву, и его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селят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прямо в институтском подвале. И с этого момента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начинается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московский период семьи ученого. Работать он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начинает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непосредственном сотрудничестве с А. Р. 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Лурией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 Р.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Леонтьевым. Он поступил в аспирантуру и формально был как бы учеником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 Р.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Лурии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 Н.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Леонтьева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но сразу же стал, по существу, их руководителем — образовалась знаменитая «тройка».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84480" indent="75565" algn="just">
              <a:lnSpc>
                <a:spcPts val="1725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1924 – 1925 гг. Выготский на базе института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создает свою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культурно-историческую психологическую школу. Он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начинает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увлекаться работой с особыми детьми. Продолжая психологические исследования, он параллельно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работает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наркоме просвещения, где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проявляет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себя талантливым организатором.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84480" indent="75565" algn="just">
              <a:lnSpc>
                <a:spcPts val="1725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1926 г. его стараниями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создается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экспериментальный дефектологический институт (сейчас институт коррекционной педагогики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который он возглавляет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конца жизни. Выготский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продолжает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писать и публиковать книги. 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3" t="17576" r="13576" b="33212"/>
          <a:stretch/>
        </p:blipFill>
        <p:spPr>
          <a:xfrm>
            <a:off x="7108174" y="4277804"/>
            <a:ext cx="5274326" cy="252761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1" t="82870" r="24151" b="9615"/>
          <a:stretch/>
        </p:blipFill>
        <p:spPr>
          <a:xfrm>
            <a:off x="8304348" y="6358103"/>
            <a:ext cx="3462944" cy="3157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5194" y="4230998"/>
            <a:ext cx="6867730" cy="2621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2080"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 1927 – 1931 гг. ученый публикует работы по проблемам культурно- исторической психологии. В эти же годы его начинают обвинять в отступлении от марксизма. Заниматься психологией становиться опасно, и Выготский переключается на педологию. 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32080"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1929 г. Выготский стал научным руководителем экспериментального дефектологического института.</a:t>
            </a:r>
          </a:p>
          <a:p>
            <a:pPr indent="132080" algn="just"/>
            <a:endParaRPr lang="ru-RU" sz="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284480" indent="132080" algn="ctr">
              <a:lnSpc>
                <a:spcPts val="1725"/>
              </a:lnSpc>
              <a:spcBef>
                <a:spcPts val="600"/>
              </a:spcBef>
              <a:spcAft>
                <a:spcPts val="120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июня 1934 г., после продолжительной болезни, </a:t>
            </a:r>
          </a:p>
          <a:p>
            <a:pPr marR="284480" indent="132080" algn="ctr">
              <a:lnSpc>
                <a:spcPts val="1725"/>
              </a:lnSpc>
              <a:spcBef>
                <a:spcPts val="600"/>
              </a:spcBef>
              <a:spcAft>
                <a:spcPts val="120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Лев Семенович умер в Москве от туберкулеза.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91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"/>
                    </a14:imgEffect>
                    <a14:imgEffect>
                      <a14:saturation sat="400000"/>
                    </a14:imgEffect>
                    <a14:imgEffect>
                      <a14:brightnessContrast bright="-4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2500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V="1">
            <a:off x="0" y="123108"/>
            <a:ext cx="1362075" cy="14218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43525" y="123109"/>
            <a:ext cx="684847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84480" indent="449580" algn="just">
              <a:spcBef>
                <a:spcPts val="600"/>
              </a:spcBef>
              <a:spcAft>
                <a:spcPts val="12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оценке М. Г. 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Ярошевского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619CA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smtClean="0">
                <a:solidFill>
                  <a:srgbClr val="0619CA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несмотря на раннюю смерть (он не дожил до 38 лет), ни один из выдающихся психологов мира не смог обогатить свою науку столь значительно и разносторонне, как Выготский»</a:t>
            </a:r>
            <a:r>
              <a:rPr lang="ru-RU" dirty="0">
                <a:solidFill>
                  <a:srgbClr val="0619CA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Ему приходилось повседневно преодолевать множество трудностей, связанных не только с катастрофически ухудшавшимся состоянием здоровья, материальными невзгодами, но и лишениями, вызванными тем, что ему не предоставлялась достойная работа, а чтобы заработать, приходилось ездить читать лекции в другие города. Ему с трудом удавалось прокормить небольшую семью. 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://psy.1september.ru/2000/36/10.htm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57921" y="123108"/>
            <a:ext cx="4023678" cy="246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276350" y="3823303"/>
            <a:ext cx="6286500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84480" indent="449580" algn="just">
              <a:spcBef>
                <a:spcPts val="60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Создатели американского биографического словаря по психологии, включившие Выготского в когорту великих, завершают статью о нем такими словами: </a:t>
            </a:r>
          </a:p>
          <a:p>
            <a:pPr marR="284480" indent="449580" algn="just">
              <a:spcBef>
                <a:spcPts val="600"/>
              </a:spcBef>
              <a:spcAft>
                <a:spcPts val="0"/>
              </a:spcAft>
            </a:pPr>
            <a:r>
              <a:rPr lang="ru-RU" sz="2000" i="1" dirty="0" smtClean="0">
                <a:solidFill>
                  <a:srgbClr val="0619CA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i="1" dirty="0">
                <a:solidFill>
                  <a:srgbClr val="0619CA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Нет смысла гадать, чего мог бы достичь Выготский, проживи он столько, сколько, например, Пиаже, или доживи он до своего столетия. Он наверняка подверг бы конструктивной критике современную </a:t>
            </a:r>
            <a:r>
              <a:rPr lang="ru-RU" sz="2000" i="1" dirty="0" err="1">
                <a:solidFill>
                  <a:srgbClr val="0619CA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психобиологию</a:t>
            </a:r>
            <a:r>
              <a:rPr lang="ru-RU" sz="2000" i="1" dirty="0">
                <a:solidFill>
                  <a:srgbClr val="0619CA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теории сознания, однако нет сомнений в том, что он сделал бы это с улыбкой».</a:t>
            </a:r>
            <a:endParaRPr lang="ru-RU" sz="2000" dirty="0">
              <a:solidFill>
                <a:srgbClr val="0619C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http://psy.1september.ru/2000/36/10.htm4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3495808"/>
            <a:ext cx="4095749" cy="295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7981950" y="6314183"/>
            <a:ext cx="4400549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43180" indent="75565">
              <a:spcBef>
                <a:spcPts val="600"/>
              </a:spcBef>
              <a:spcAft>
                <a:spcPts val="0"/>
              </a:spcAft>
            </a:pP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Москва, май 1933 г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Лев Семенович с женой Розой 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Ноевной</a:t>
            </a:r>
            <a:endParaRPr lang="ru-RU" sz="1200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marR="43180" indent="75565" algn="ctr">
              <a:spcBef>
                <a:spcPts val="600"/>
              </a:spcBef>
              <a:spcAft>
                <a:spcPts val="0"/>
              </a:spcAft>
            </a:pP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дочерьми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Гитой и Асей 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38223" y="2590800"/>
            <a:ext cx="4114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284480" indent="75565" algn="ctr">
              <a:spcBef>
                <a:spcPts val="600"/>
              </a:spcBef>
              <a:spcAft>
                <a:spcPts val="0"/>
              </a:spcAft>
            </a:pP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Ташкент, 1929 г. 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Л.С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Выготский ведет занятия </a:t>
            </a:r>
            <a:b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средне-Азиатском государственном университете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3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237</Words>
  <Application>Microsoft Office PowerPoint</Application>
  <PresentationFormat>Широкоэкранный</PresentationFormat>
  <Paragraphs>33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2019-02-07T09:17:27Z</dcterms:created>
  <dcterms:modified xsi:type="dcterms:W3CDTF">2019-02-07T13:02:32Z</dcterms:modified>
</cp:coreProperties>
</file>